
<file path=[Content_Types].xml><?xml version="1.0" encoding="utf-8"?>
<Types xmlns="http://schemas.openxmlformats.org/package/2006/content-types">
  <Default Extension="svg" ContentType="image/svg+xml"/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notesSlides/notesSlide2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9.xml" ContentType="application/vnd.openxmlformats-officedocument.presentationml.notes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2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7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notesSlides/notesSlide13.xml" ContentType="application/vnd.openxmlformats-officedocument.presentationml.notesSlide+xml"/>
  <Override PartName="/ppt/diagrams/layout4.xml" ContentType="application/vnd.openxmlformats-officedocument.drawingml.diagramLayout+xml"/>
  <Override PartName="/ppt/diagrams/data4.xml" ContentType="application/vnd.openxmlformats-officedocument.drawingml.diagramData+xml"/>
  <Override PartName="/ppt/diagrams/layout3.xml" ContentType="application/vnd.openxmlformats-officedocument.drawingml.diagramLayout+xml"/>
  <Override PartName="/ppt/tableStyles.xml" ContentType="application/vnd.openxmlformats-officedocument.presentationml.tableStyles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diagrams/colors3.xml" ContentType="application/vnd.openxmlformats-officedocument.drawingml.diagramColors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data3.xml" ContentType="application/vnd.openxmlformats-officedocument.drawingml.diagramData+xml"/>
  <Override PartName="/ppt/diagrams/drawing3.xml" ContentType="application/vnd.openxmlformats-officedocument.drawingml.diagramDrawing+xml"/>
  <Override PartName="/ppt/diagrams/colors2.xml" ContentType="application/vnd.openxmlformats-officedocument.drawingml.diagramColors+xml"/>
  <Override PartName="/ppt/slideLayouts/slideLayout4.xml" ContentType="application/vnd.openxmlformats-officedocument.presentationml.slideLayout+xml"/>
  <Override PartName="/ppt/slides/slide4.xml" ContentType="application/vnd.openxmlformats-officedocument.presentationml.slide+xml"/>
  <Override PartName="/ppt/diagrams/data2.xml" ContentType="application/vnd.openxmlformats-officedocument.drawingml.diagramData+xml"/>
  <Override PartName="/ppt/slides/slide6.xml" ContentType="application/vnd.openxmlformats-officedocument.presentationml.slide+xml"/>
  <Override PartName="/ppt/diagrams/drawing2.xml" ContentType="application/vnd.openxmlformats-officedocument.drawingml.diagramDrawing+xml"/>
  <Override PartName="/ppt/notesSlides/notesSlide18.xml" ContentType="application/vnd.openxmlformats-officedocument.presentationml.notesSlide+xml"/>
  <Override PartName="/ppt/diagrams/layout2.xml" ContentType="application/vnd.openxmlformats-officedocument.drawingml.diagramLayout+xml"/>
  <Override PartName="/ppt/notesMasters/notesMaster1.xml" ContentType="application/vnd.openxmlformats-officedocument.presentationml.notesMaster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slides/slide19.xml" ContentType="application/vnd.openxmlformats-officedocument.presentationml.slide+xml"/>
  <Override PartName="/ppt/diagrams/data1.xml" ContentType="application/vnd.openxmlformats-officedocument.drawingml.diagramData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diagrams/colors4.xml" ContentType="application/vnd.openxmlformats-officedocument.drawingml.diagramColors+xml"/>
  <Override PartName="/ppt/slides/slide18.xml" ContentType="application/vnd.openxmlformats-officedocument.presentationml.slide+xml"/>
  <Override PartName="/ppt/notesSlides/notesSlide3.xml" ContentType="application/vnd.openxmlformats-officedocument.presentationml.notesSlide+xml"/>
  <Override PartName="/ppt/diagrams/drawing1.xml" ContentType="application/vnd.openxmlformats-officedocument.drawingml.diagramDrawing+xml"/>
  <Override PartName="/ppt/slides/slide7.xml" ContentType="application/vnd.openxmlformats-officedocument.presentationml.slide+xml"/>
  <Override PartName="/ppt/slides/slide21.xml" ContentType="application/vnd.openxmlformats-officedocument.presentationml.slide+xml"/>
  <Override PartName="/ppt/diagrams/drawing4.xml" ContentType="application/vnd.openxmlformats-officedocument.drawingml.diagramDrawing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>
  <p:sldMasterIdLst>
    <p:sldMasterId id="2147483648" r:id="rId1"/>
  </p:sldMasterIdLst>
  <p:notesMasterIdLst>
    <p:notesMasterId r:id="rId25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</p:sldIdLst>
  <p:sldSz cx="12192000" cy="6858000"/>
  <p:notesSz cx="6858000" cy="9144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108" d="100"/>
          <a:sy n="108" d="100"/>
        </p:scale>
        <p:origin x="656" y="72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theme" Target="theme/theme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notesMaster" Target="notesMasters/notesMaster1.xml"/><Relationship Id="rId26" Type="http://schemas.openxmlformats.org/officeDocument/2006/relationships/presProps" Target="presProps.xml" /><Relationship Id="rId27" Type="http://schemas.openxmlformats.org/officeDocument/2006/relationships/tableStyles" Target="tableStyles.xml" /><Relationship Id="rId28" Type="http://schemas.openxmlformats.org/officeDocument/2006/relationships/viewProps" Target="viewProps.xml" /></Relationships>
</file>

<file path=ppt/diagrams/_rels/data1.xml.rels><?xml version="1.0" encoding="UTF-8" standalone="yes"?><Relationships xmlns="http://schemas.openxmlformats.org/package/2006/relationships"></Relationships>
</file>

<file path=ppt/diagrams/_rels/data2.xml.rels><?xml version="1.0" encoding="UTF-8" standalone="yes"?><Relationships xmlns="http://schemas.openxmlformats.org/package/2006/relationships"></Relationships>
</file>

<file path=ppt/diagrams/_rels/data3.xml.rels><?xml version="1.0" encoding="UTF-8" standalone="yes"?><Relationships xmlns="http://schemas.openxmlformats.org/package/2006/relationships"></Relationships>
</file>

<file path=ppt/diagrams/_rels/data4.xml.rels><?xml version="1.0" encoding="UTF-8" standalone="yes"?><Relationships xmlns="http://schemas.openxmlformats.org/package/2006/relationships"></Relationships>
</file>

<file path=ppt/diagrams/_rels/drawing1.xml.rels><?xml version="1.0" encoding="UTF-8" standalone="yes"?><Relationships xmlns="http://schemas.openxmlformats.org/package/2006/relationships"></Relationships>
</file>

<file path=ppt/diagrams/_rels/drawing2.xml.rels><?xml version="1.0" encoding="UTF-8" standalone="yes"?><Relationships xmlns="http://schemas.openxmlformats.org/package/2006/relationships"></Relationships>
</file>

<file path=ppt/diagrams/_rels/drawing3.xml.rels><?xml version="1.0" encoding="UTF-8" standalone="yes"?><Relationships xmlns="http://schemas.openxmlformats.org/package/2006/relationships"></Relationships>
</file>

<file path=ppt/diagrams/_rels/drawing4.xml.rels><?xml version="1.0" encoding="UTF-8" standalone="yes"?><Relationships xmlns="http://schemas.openxmlformats.org/package/2006/relationships"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 xmlns:r="http://schemas.openxmlformats.org/officeDocument/2006/relationships">
  <dgm:ptLst>
    <dgm:pt modelId="{21C44ABB-2A2B-46D4-A52A-B3F8DE9AD72D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0"/>
      <dgm:spPr bwMode="auto"/>
      <dgm:t>
        <a:bodyPr/>
        <a:lstStyle/>
        <a:p>
          <a:pPr>
            <a:defRPr/>
          </a:pPr>
          <a:endParaRPr/>
        </a:p>
      </dgm:t>
    </dgm:pt>
    <dgm:pt modelId="{DBB60DB6-F402-43E4-84BA-7C31F9134416}">
      <dgm:prSet phldr="0" phldrT="[Texte]" custT="1"/>
      <dgm:spPr bwMode="auto"/>
      <dgm:t>
        <a:bodyPr vertOverflow="overflow" horzOverflow="overflow" vert="horz" rtlCol="0" fromWordArt="0" anchor="ctr" forceAA="0" upright="0" compatLnSpc="0"/>
        <a:lstStyle/>
        <a:p>
          <a:pPr marL="0" indent="0" algn="ctr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1700">
              <a:latin typeface="Arial"/>
              <a:ea typeface="Arial"/>
              <a:cs typeface="Arial"/>
            </a:rPr>
            <a:t>Budget</a:t>
          </a:r>
          <a:endParaRPr sz="1400">
            <a:latin typeface="Arial"/>
            <a:cs typeface="Arial"/>
          </a:endParaRPr>
        </a:p>
      </dgm:t>
    </dgm:pt>
    <dgm:pt modelId="{333B1051-B15F-4580-BDE1-8EBD64C9042D}" type="parTrans" cxnId="{67D95F07-6125-4339-A9F4-BF5F085F7A30}">
      <dgm:prSet/>
      <dgm:spPr bwMode="auto"/>
      <dgm:t>
        <a:bodyPr/>
        <a:lstStyle/>
        <a:p>
          <a:pPr>
            <a:defRPr/>
          </a:pPr>
          <a:endParaRPr/>
        </a:p>
      </dgm:t>
    </dgm:pt>
    <dgm:pt modelId="{690BF5F3-2672-4C07-9775-556D5E828962}" type="sibTrans" cxnId="{67D95F07-6125-4339-A9F4-BF5F085F7A30}">
      <dgm:prSet/>
      <dgm:spPr bwMode="auto"/>
      <dgm:t>
        <a:bodyPr/>
        <a:lstStyle/>
        <a:p>
          <a:pPr>
            <a:defRPr/>
          </a:pPr>
          <a:endParaRPr/>
        </a:p>
      </dgm:t>
    </dgm:pt>
    <dgm:pt modelId="{1062021A-1AD3-473F-9FA1-986E83AF6114}">
      <dgm:prSet phldr="0" phldrT="[Texte]" custT="1"/>
      <dgm:spPr bwMode="auto"/>
      <dgm:t>
        <a:bodyPr vertOverflow="overflow" horzOverflow="overflow" vert="horz" rtlCol="0" fromWordArt="0" anchor="t" forceAA="0" upright="0" compatLnSpc="0"/>
        <a:lstStyle/>
        <a:p>
          <a:pPr marL="285750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 sz="1700">
              <a:latin typeface="Arial"/>
              <a:ea typeface="Arial"/>
              <a:cs typeface="Arial"/>
            </a:rPr>
            <a:t>Réaliser un budget prévisionnel</a:t>
          </a:r>
          <a:endParaRPr sz="1700">
            <a:latin typeface="Arial"/>
            <a:ea typeface="Arial"/>
            <a:cs typeface="Arial"/>
          </a:endParaRPr>
        </a:p>
        <a:p>
          <a:pPr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1700">
            <a:latin typeface="Arial"/>
            <a:ea typeface="Arial"/>
            <a:cs typeface="Arial"/>
          </a:endParaRPr>
        </a:p>
      </dgm:t>
    </dgm:pt>
    <dgm:pt modelId="{C6B1F250-8CD4-459F-972E-9ADBB4A04076}" type="parTrans" cxnId="{0ABD2A51-3E40-4672-A32F-ACBB6DB773FF}">
      <dgm:prSet/>
      <dgm:spPr bwMode="auto"/>
      <dgm:t>
        <a:bodyPr/>
        <a:lstStyle/>
        <a:p>
          <a:pPr>
            <a:defRPr/>
          </a:pPr>
          <a:endParaRPr/>
        </a:p>
      </dgm:t>
    </dgm:pt>
    <dgm:pt modelId="{DE3B831B-E116-47F4-BA11-7FE7F5E04833}" type="sibTrans" cxnId="{0ABD2A51-3E40-4672-A32F-ACBB6DB773FF}">
      <dgm:prSet/>
      <dgm:spPr bwMode="auto"/>
      <dgm:t>
        <a:bodyPr/>
        <a:lstStyle/>
        <a:p>
          <a:pPr>
            <a:defRPr/>
          </a:pPr>
          <a:endParaRPr/>
        </a:p>
      </dgm:t>
    </dgm:pt>
    <dgm:pt modelId="{D2A5FDFA-0606-4FB1-8F69-8CCABF2B0BB4}">
      <dgm:prSet phldr="0" phldrT="[Texte]" custT="1"/>
      <dgm:spPr bwMode="auto"/>
      <dgm:t>
        <a:bodyPr vertOverflow="overflow" horzOverflow="overflow" vert="horz" rtlCol="0" fromWordArt="0" anchor="t" forceAA="0" upright="0" compatLnSpc="0"/>
        <a:lstStyle/>
        <a:p>
          <a:pPr marL="285750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 sz="1700">
              <a:latin typeface="Arial"/>
              <a:ea typeface="Arial"/>
              <a:cs typeface="Arial"/>
            </a:rPr>
            <a:t>Faisabilité : choix </a:t>
          </a:r>
          <a:r>
            <a:rPr lang="fr-FR" sz="1700">
              <a:latin typeface="Arial"/>
              <a:ea typeface="Arial"/>
              <a:cs typeface="Arial"/>
            </a:rPr>
            <a:t>des lieux et des cibles en fonction des moyens</a:t>
          </a:r>
          <a:endParaRPr sz="1700">
            <a:latin typeface="Arial"/>
            <a:ea typeface="Arial"/>
            <a:cs typeface="Arial"/>
          </a:endParaRPr>
        </a:p>
        <a:p>
          <a:pPr marL="285750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1400">
            <a:latin typeface="Arial"/>
            <a:cs typeface="Arial"/>
          </a:endParaRPr>
        </a:p>
        <a:p>
          <a:pPr marL="285750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1400">
            <a:latin typeface="Arial"/>
            <a:cs typeface="Arial"/>
          </a:endParaRPr>
        </a:p>
      </dgm:t>
    </dgm:pt>
    <dgm:pt modelId="{02080A32-5F5B-4CD7-AD3A-829A399C7AEF}" type="parTrans" cxnId="{CDAD8308-E7D5-4017-96C3-ED3A675C19F7}">
      <dgm:prSet/>
      <dgm:spPr bwMode="auto"/>
      <dgm:t>
        <a:bodyPr/>
        <a:lstStyle/>
        <a:p>
          <a:pPr>
            <a:defRPr/>
          </a:pPr>
          <a:endParaRPr/>
        </a:p>
      </dgm:t>
    </dgm:pt>
    <dgm:pt modelId="{F57D4D8B-5519-441F-AE04-475AA215B14E}" type="sibTrans" cxnId="{CDAD8308-E7D5-4017-96C3-ED3A675C19F7}">
      <dgm:prSet/>
      <dgm:spPr bwMode="auto"/>
      <dgm:t>
        <a:bodyPr/>
        <a:lstStyle/>
        <a:p>
          <a:pPr>
            <a:defRPr/>
          </a:pPr>
          <a:endParaRPr/>
        </a:p>
      </dgm:t>
    </dgm:pt>
    <dgm:pt modelId="{F1CD2845-5958-4F5E-8141-5AB21374E76D}">
      <dgm:prSet phldr="0" phldrT="[Texte]" custT="1"/>
      <dgm:spPr bwMode="auto"/>
      <dgm:t>
        <a:bodyPr vertOverflow="overflow" horzOverflow="overflow" vert="horz" rtlCol="0" fromWordArt="0" anchor="ctr" forceAA="0" upright="0" compatLnSpc="0"/>
        <a:lstStyle/>
        <a:p>
          <a:pPr marL="0" indent="0" algn="ctr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1700">
              <a:latin typeface="Arial"/>
              <a:ea typeface="Arial"/>
              <a:cs typeface="Arial"/>
            </a:rPr>
            <a:t>Calendrier</a:t>
          </a:r>
          <a:endParaRPr sz="1400">
            <a:latin typeface="Arial"/>
            <a:cs typeface="Arial"/>
          </a:endParaRPr>
        </a:p>
      </dgm:t>
    </dgm:pt>
    <dgm:pt modelId="{8E92F9F0-46EE-45D6-AB94-D2E6437A7639}" type="parTrans" cxnId="{38D92403-463E-4864-810C-0976CAB03DB3}">
      <dgm:prSet/>
      <dgm:spPr bwMode="auto"/>
      <dgm:t>
        <a:bodyPr/>
        <a:lstStyle/>
        <a:p>
          <a:pPr>
            <a:defRPr/>
          </a:pPr>
          <a:endParaRPr/>
        </a:p>
      </dgm:t>
    </dgm:pt>
    <dgm:pt modelId="{1476D16E-625F-4FC0-AA33-D6F73DA76AE3}" type="sibTrans" cxnId="{38D92403-463E-4864-810C-0976CAB03DB3}">
      <dgm:prSet/>
      <dgm:spPr bwMode="auto"/>
      <dgm:t>
        <a:bodyPr/>
        <a:lstStyle/>
        <a:p>
          <a:pPr>
            <a:defRPr/>
          </a:pPr>
          <a:endParaRPr/>
        </a:p>
      </dgm:t>
    </dgm:pt>
    <dgm:pt modelId="{D67E59CA-2B43-4118-9EA6-CECA4D9FF0E9}">
      <dgm:prSet phldr="0" phldrT="[Texte]"/>
      <dgm:spPr bwMode="auto"/>
      <dgm:t>
        <a:bodyPr vertOverflow="overflow" horzOverflow="overflow" vert="horz" rtlCol="0" fromWordArt="0" anchor="t" forceAA="0" upright="0" compatLnSpc="0"/>
        <a:lstStyle/>
        <a:p>
          <a:pPr marL="285750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>
            <a:latin typeface="Arial"/>
            <a:cs typeface="Arial"/>
          </a:endParaRPr>
        </a:p>
      </dgm:t>
    </dgm:pt>
    <dgm:pt modelId="{B3396220-5C80-4014-A94A-B9029B882474}" type="parTrans" cxnId="{41502B01-D406-4765-8813-8EEB5967EEB0}">
      <dgm:prSet/>
      <dgm:spPr bwMode="auto"/>
      <dgm:t>
        <a:bodyPr/>
        <a:lstStyle/>
        <a:p>
          <a:pPr>
            <a:defRPr/>
          </a:pPr>
          <a:endParaRPr/>
        </a:p>
      </dgm:t>
    </dgm:pt>
    <dgm:pt modelId="{6EB68777-09A5-4D3B-804A-2E476E4EE90F}" type="sibTrans" cxnId="{41502B01-D406-4765-8813-8EEB5967EEB0}">
      <dgm:prSet/>
      <dgm:spPr bwMode="auto"/>
      <dgm:t>
        <a:bodyPr/>
        <a:lstStyle/>
        <a:p>
          <a:pPr>
            <a:defRPr/>
          </a:pPr>
          <a:endParaRPr/>
        </a:p>
      </dgm:t>
    </dgm:pt>
    <dgm:pt modelId="{9B734BD1-7607-4DAD-871E-F7D7F481E374}">
      <dgm:prSet phldr="0" phldrT="[Texte]"/>
      <dgm:spPr bwMode="auto"/>
      <dgm:t>
        <a:bodyPr vertOverflow="overflow" horzOverflow="overflow" vert="horz" rtlCol="0" fromWordArt="0" anchor="t" forceAA="0" upright="0" compatLnSpc="0"/>
        <a:lstStyle/>
        <a:p>
          <a:pPr marL="285750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>
            <a:latin typeface="Arial"/>
            <a:cs typeface="Arial"/>
          </a:endParaRPr>
        </a:p>
      </dgm:t>
    </dgm:pt>
    <dgm:pt modelId="{B87C3669-FC8A-4E01-82AA-A84BA3FA9836}" type="parTrans" cxnId="{D2B31F99-9A09-48FA-B886-61C1040787E1}">
      <dgm:prSet/>
      <dgm:spPr bwMode="auto"/>
      <dgm:t>
        <a:bodyPr/>
        <a:lstStyle/>
        <a:p>
          <a:pPr>
            <a:defRPr/>
          </a:pPr>
          <a:endParaRPr/>
        </a:p>
      </dgm:t>
    </dgm:pt>
    <dgm:pt modelId="{7DE686BF-2DE7-4733-BA30-757B4529BA77}" type="sibTrans" cxnId="{D2B31F99-9A09-48FA-B886-61C1040787E1}">
      <dgm:prSet/>
      <dgm:spPr bwMode="auto"/>
      <dgm:t>
        <a:bodyPr/>
        <a:lstStyle/>
        <a:p>
          <a:pPr>
            <a:defRPr/>
          </a:pPr>
          <a:endParaRPr/>
        </a:p>
      </dgm:t>
    </dgm:pt>
    <dgm:pt modelId="{7A36E0A2-DF19-45B7-8C12-8B68F88D2887}">
      <dgm:prSet phldr="0" phldrT="[Texte]" custT="1"/>
      <dgm:spPr bwMode="auto"/>
      <dgm:t>
        <a:bodyPr vertOverflow="overflow" horzOverflow="overflow" vert="horz" rtlCol="0" fromWordArt="0" anchor="ctr" forceAA="0" upright="0" compatLnSpc="0"/>
        <a:lstStyle/>
        <a:p>
          <a:pPr marL="0" indent="0" algn="ctr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1700">
              <a:latin typeface="Arial"/>
              <a:ea typeface="Arial"/>
              <a:cs typeface="Arial"/>
            </a:rPr>
            <a:t>Délégation</a:t>
          </a:r>
          <a:endParaRPr sz="1400">
            <a:latin typeface="Arial"/>
            <a:cs typeface="Arial"/>
          </a:endParaRPr>
        </a:p>
      </dgm:t>
    </dgm:pt>
    <dgm:pt modelId="{070AE961-E5B2-4EF1-B5FF-1828EDEE3B1A}" type="parTrans" cxnId="{B4A072BF-7405-493E-B35F-3A11F32B5B14}">
      <dgm:prSet/>
      <dgm:spPr bwMode="auto"/>
      <dgm:t>
        <a:bodyPr/>
        <a:lstStyle/>
        <a:p>
          <a:pPr>
            <a:defRPr/>
          </a:pPr>
          <a:endParaRPr/>
        </a:p>
      </dgm:t>
    </dgm:pt>
    <dgm:pt modelId="{685C5DD9-B7FA-4160-B177-7D3DB6DE5CC6}" type="sibTrans" cxnId="{B4A072BF-7405-493E-B35F-3A11F32B5B14}">
      <dgm:prSet/>
      <dgm:spPr bwMode="auto"/>
      <dgm:t>
        <a:bodyPr/>
        <a:lstStyle/>
        <a:p>
          <a:pPr>
            <a:defRPr/>
          </a:pPr>
          <a:endParaRPr/>
        </a:p>
      </dgm:t>
    </dgm:pt>
    <dgm:pt modelId="{FC227032-87E8-4CB7-B185-67D3A954755E}">
      <dgm:prSet phldr="0" phldrT="[Texte]" custT="1"/>
      <dgm:spPr bwMode="auto"/>
      <dgm:t>
        <a:bodyPr vertOverflow="overflow" horzOverflow="overflow" vert="horz" rtlCol="0" fromWordArt="0" anchor="t" forceAA="0" upright="0" compatLnSpc="0"/>
        <a:lstStyle/>
        <a:p>
          <a:pPr marL="285750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 sz="1600">
              <a:latin typeface="Arial"/>
              <a:ea typeface="Arial"/>
              <a:cs typeface="Arial"/>
            </a:rPr>
            <a:t>Représentativité géographique/thématique</a:t>
          </a:r>
          <a:endParaRPr lang="fr-FR" sz="1600">
            <a:latin typeface="Arial"/>
            <a:cs typeface="Arial"/>
          </a:endParaRPr>
        </a:p>
        <a:p>
          <a:pPr marL="285750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 sz="1600">
              <a:latin typeface="Arial"/>
              <a:ea typeface="Arial"/>
              <a:cs typeface="Arial"/>
            </a:rPr>
            <a:t>Légitimité</a:t>
          </a:r>
          <a:endParaRPr lang="fr-FR" sz="1600">
            <a:latin typeface="Arial"/>
            <a:cs typeface="Arial"/>
          </a:endParaRPr>
        </a:p>
        <a:p>
          <a:pPr marL="285750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 sz="1600">
              <a:latin typeface="Arial"/>
              <a:ea typeface="Arial"/>
              <a:cs typeface="Arial"/>
            </a:rPr>
            <a:t>Partialité politique</a:t>
          </a:r>
          <a:endParaRPr lang="fr-FR" sz="1600">
            <a:latin typeface="Arial"/>
            <a:cs typeface="Arial"/>
          </a:endParaRPr>
        </a:p>
      </dgm:t>
    </dgm:pt>
    <dgm:pt modelId="{BFF480DF-B945-43C3-9623-87EEE6004578}" type="parTrans" cxnId="{3F8E85E1-CC21-40A4-B54F-FD9478E3464E}">
      <dgm:prSet/>
      <dgm:spPr bwMode="auto"/>
      <dgm:t>
        <a:bodyPr/>
        <a:lstStyle/>
        <a:p>
          <a:pPr>
            <a:defRPr/>
          </a:pPr>
          <a:endParaRPr/>
        </a:p>
      </dgm:t>
    </dgm:pt>
    <dgm:pt modelId="{10E5ABC3-3B55-4560-9A46-66F84A59076E}" type="sibTrans" cxnId="{3F8E85E1-CC21-40A4-B54F-FD9478E3464E}">
      <dgm:prSet/>
      <dgm:spPr bwMode="auto"/>
      <dgm:t>
        <a:bodyPr/>
        <a:lstStyle/>
        <a:p>
          <a:pPr>
            <a:defRPr/>
          </a:pPr>
          <a:endParaRPr/>
        </a:p>
      </dgm:t>
    </dgm:pt>
    <dgm:pt modelId="{704E941F-5653-4BE5-B171-A9020514CC9C}">
      <dgm:prSet phldr="0" phldrT="[Texte]" custT="1"/>
      <dgm:spPr bwMode="auto"/>
      <dgm:t>
        <a:bodyPr vertOverflow="overflow" horzOverflow="overflow" vert="horz" rtlCol="0" fromWordArt="0" anchor="t" forceAA="0" upright="0" compatLnSpc="0"/>
        <a:lstStyle/>
        <a:p>
          <a:pPr marL="285750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 sz="1600">
              <a:latin typeface="Arial"/>
              <a:ea typeface="Arial"/>
              <a:cs typeface="Arial"/>
            </a:rPr>
            <a:t>Parité</a:t>
          </a:r>
          <a:endParaRPr lang="fr-FR" sz="1600">
            <a:latin typeface="Arial"/>
            <a:cs typeface="Arial"/>
          </a:endParaRPr>
        </a:p>
        <a:p>
          <a:pPr marL="285750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 sz="1600">
              <a:latin typeface="Arial"/>
              <a:ea typeface="Arial"/>
              <a:cs typeface="Arial"/>
            </a:rPr>
            <a:t>Maîtrise des langues</a:t>
          </a:r>
          <a:endParaRPr sz="1600">
            <a:latin typeface="Arial"/>
            <a:cs typeface="Arial"/>
          </a:endParaRPr>
        </a:p>
        <a:p>
          <a:pPr marL="285750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1600">
            <a:latin typeface="Arial"/>
            <a:cs typeface="Arial"/>
          </a:endParaRPr>
        </a:p>
      </dgm:t>
    </dgm:pt>
    <dgm:pt modelId="{5A7A16CA-B4C7-4380-A594-B1549FC2DA47}" type="parTrans" cxnId="{9BC0FF10-F890-4C1C-8D42-FA23D2E52E96}">
      <dgm:prSet/>
      <dgm:spPr bwMode="auto"/>
      <dgm:t>
        <a:bodyPr/>
        <a:lstStyle/>
        <a:p>
          <a:pPr>
            <a:defRPr/>
          </a:pPr>
          <a:endParaRPr/>
        </a:p>
      </dgm:t>
    </dgm:pt>
    <dgm:pt modelId="{71747D75-189F-410A-8B95-8AB9A4B42F7A}" type="sibTrans" cxnId="{9BC0FF10-F890-4C1C-8D42-FA23D2E52E96}">
      <dgm:prSet/>
      <dgm:spPr bwMode="auto"/>
      <dgm:t>
        <a:bodyPr/>
        <a:lstStyle/>
        <a:p>
          <a:pPr>
            <a:defRPr/>
          </a:pPr>
          <a:endParaRPr/>
        </a:p>
      </dgm:t>
    </dgm:pt>
    <dgm:pt modelId="{9209AAAF-179F-43D6-B01C-DDB4955A92C4}" type="pres">
      <dgm:prSet presAssocID="{21C44ABB-2A2B-46D4-A52A-B3F8DE9AD72D}" presName="Name0" presStyleCnt="0">
        <dgm:presLayoutVars>
          <dgm:dir val="norm"/>
          <dgm:animLvl val="lvl"/>
          <dgm:resizeHandles val="exact"/>
        </dgm:presLayoutVars>
      </dgm:prSet>
      <dgm:spPr bwMode="auto"/>
    </dgm:pt>
    <dgm:pt modelId="{2F19B7A7-EB38-4FF6-8B08-BCF58B6E9C0C}" type="pres">
      <dgm:prSet presAssocID="{DBB60DB6-F402-43E4-84BA-7C31F9134416}" presName="composite" presStyleCnt="0"/>
      <dgm:spPr bwMode="auto"/>
    </dgm:pt>
    <dgm:pt modelId="{1C35F563-7D8C-409D-B662-A2106838970D}" type="pres">
      <dgm:prSet presAssocID="{DBB60DB6-F402-43E4-84BA-7C31F9134416}" presName="parTx" presStyleLbl="alignNode1" presStyleIdx="0" presStyleCnt="3">
        <dgm:presLayoutVars>
          <dgm:chMax val="0"/>
          <dgm:chPref val="0"/>
          <dgm:bulletEnabled val="1"/>
        </dgm:presLayoutVars>
      </dgm:prSet>
      <dgm:spPr bwMode="auto"/>
    </dgm:pt>
    <dgm:pt modelId="{31850FCA-4753-4F06-BA04-44A4116C5E91}" type="pres">
      <dgm:prSet presAssocID="{DBB60DB6-F402-43E4-84BA-7C31F9134416}" presName="desTx" presStyleLbl="alignAccFollowNode1" presStyleIdx="0" presStyleCnt="3">
        <dgm:presLayoutVars>
          <dgm:bulletEnabled val="1"/>
        </dgm:presLayoutVars>
      </dgm:prSet>
      <dgm:spPr bwMode="auto"/>
    </dgm:pt>
    <dgm:pt modelId="{8A050CDE-A66B-4BEE-9556-EE6F1D378CE0}" type="pres">
      <dgm:prSet presAssocID="{690BF5F3-2672-4C07-9775-556D5E828962}" presName="space" presStyleCnt="0"/>
      <dgm:spPr bwMode="auto"/>
    </dgm:pt>
    <dgm:pt modelId="{B12A5D2E-70D2-41ED-808A-582A5D60FF51}" type="pres">
      <dgm:prSet presAssocID="{F1CD2845-5958-4F5E-8141-5AB21374E76D}" presName="composite" presStyleCnt="0"/>
      <dgm:spPr bwMode="auto"/>
    </dgm:pt>
    <dgm:pt modelId="{3663D054-2877-4741-AD89-708EE0B277EF}" type="pres">
      <dgm:prSet presAssocID="{F1CD2845-5958-4F5E-8141-5AB21374E76D}" presName="parTx" presStyleLbl="alignNode1" presStyleIdx="1" presStyleCnt="3">
        <dgm:presLayoutVars>
          <dgm:chMax val="0"/>
          <dgm:chPref val="0"/>
          <dgm:bulletEnabled val="1"/>
        </dgm:presLayoutVars>
      </dgm:prSet>
      <dgm:spPr bwMode="auto"/>
    </dgm:pt>
    <dgm:pt modelId="{C63958A3-AD46-4A2C-873B-511A1B00F904}" type="pres">
      <dgm:prSet custLinFactX="641" presAssocID="{F1CD2845-5958-4F5E-8141-5AB21374E76D}" presName="desTx" presStyleLbl="alignAccFollowNode1" presStyleIdx="1" presStyleCnt="3">
        <dgm:presLayoutVars>
          <dgm:bulletEnabled val="1"/>
        </dgm:presLayoutVars>
      </dgm:prSet>
      <dgm:spPr bwMode="auto"/>
    </dgm:pt>
    <dgm:pt modelId="{49E344C3-DBDD-4661-B887-D63F55537354}" type="pres">
      <dgm:prSet presAssocID="{1476D16E-625F-4FC0-AA33-D6F73DA76AE3}" presName="space" presStyleCnt="0"/>
      <dgm:spPr bwMode="auto"/>
    </dgm:pt>
    <dgm:pt modelId="{0ED2DAAF-BC38-4540-A899-3F61C482958E}" type="pres">
      <dgm:prSet presAssocID="{7A36E0A2-DF19-45B7-8C12-8B68F88D2887}" presName="composite" presStyleCnt="0"/>
      <dgm:spPr bwMode="auto"/>
    </dgm:pt>
    <dgm:pt modelId="{764A72C0-B287-41A5-B2CE-2755F6FDCC6A}" type="pres">
      <dgm:prSet presAssocID="{7A36E0A2-DF19-45B7-8C12-8B68F88D2887}" presName="parTx" presStyleLbl="alignNode1" presStyleIdx="2" presStyleCnt="3">
        <dgm:presLayoutVars>
          <dgm:chMax val="0"/>
          <dgm:chPref val="0"/>
          <dgm:bulletEnabled val="1"/>
        </dgm:presLayoutVars>
      </dgm:prSet>
      <dgm:spPr bwMode="auto"/>
    </dgm:pt>
    <dgm:pt modelId="{272D61BA-04CB-4953-B0A3-67B4B4F4ACB9}" type="pres">
      <dgm:prSet presAssocID="{7A36E0A2-DF19-45B7-8C12-8B68F88D2887}" presName="desTx" presStyleLbl="alignAccFollowNode1" presStyleIdx="2" presStyleCnt="3">
        <dgm:presLayoutVars>
          <dgm:bulletEnabled val="1"/>
        </dgm:presLayoutVars>
      </dgm:prSet>
      <dgm:spPr bwMode="auto"/>
    </dgm:pt>
  </dgm:ptLst>
  <dgm:cxnLst>
    <dgm:cxn modelId="{41502B01-D406-4765-8813-8EEB5967EEB0}" srcId="{F1CD2845-5958-4F5E-8141-5AB21374E76D}" destId="{D67E59CA-2B43-4118-9EA6-CECA4D9FF0E9}" srcOrd="0" destOrd="0" parTransId="{B3396220-5C80-4014-A94A-B9029B882474}" sibTransId="{6EB68777-09A5-4D3B-804A-2E476E4EE90F}"/>
    <dgm:cxn modelId="{38D92403-463E-4864-810C-0976CAB03DB3}" srcId="{21C44ABB-2A2B-46D4-A52A-B3F8DE9AD72D}" destId="{F1CD2845-5958-4F5E-8141-5AB21374E76D}" srcOrd="1" destOrd="0" parTransId="{8E92F9F0-46EE-45D6-AB94-D2E6437A7639}" sibTransId="{1476D16E-625F-4FC0-AA33-D6F73DA76AE3}"/>
    <dgm:cxn modelId="{7680CA04-86BD-4D49-8654-788BF1AB0A30}" type="presOf" srcId="{DBB60DB6-F402-43E4-84BA-7C31F9134416}" destId="{1C35F563-7D8C-409D-B662-A2106838970D}" srcOrd="0" destOrd="0" presId="urn:microsoft.com/office/officeart/2005/8/layout/hList1"/>
    <dgm:cxn modelId="{67D95F07-6125-4339-A9F4-BF5F085F7A30}" srcId="{21C44ABB-2A2B-46D4-A52A-B3F8DE9AD72D}" destId="{DBB60DB6-F402-43E4-84BA-7C31F9134416}" srcOrd="0" destOrd="0" parTransId="{333B1051-B15F-4580-BDE1-8EBD64C9042D}" sibTransId="{690BF5F3-2672-4C07-9775-556D5E828962}"/>
    <dgm:cxn modelId="{CDAD8308-E7D5-4017-96C3-ED3A675C19F7}" srcId="{DBB60DB6-F402-43E4-84BA-7C31F9134416}" destId="{D2A5FDFA-0606-4FB1-8F69-8CCABF2B0BB4}" srcOrd="1" destOrd="0" parTransId="{02080A32-5F5B-4CD7-AD3A-829A399C7AEF}" sibTransId="{F57D4D8B-5519-441F-AE04-475AA215B14E}"/>
    <dgm:cxn modelId="{9BC0FF10-F890-4C1C-8D42-FA23D2E52E96}" srcId="{7A36E0A2-DF19-45B7-8C12-8B68F88D2887}" destId="{704E941F-5653-4BE5-B171-A9020514CC9C}" srcOrd="1" destOrd="0" parTransId="{5A7A16CA-B4C7-4380-A594-B1549FC2DA47}" sibTransId="{71747D75-189F-410A-8B95-8AB9A4B42F7A}"/>
    <dgm:cxn modelId="{0ABD2A51-3E40-4672-A32F-ACBB6DB773FF}" srcId="{DBB60DB6-F402-43E4-84BA-7C31F9134416}" destId="{1062021A-1AD3-473F-9FA1-986E83AF6114}" srcOrd="0" destOrd="0" parTransId="{C6B1F250-8CD4-459F-972E-9ADBB4A04076}" sibTransId="{DE3B831B-E116-47F4-BA11-7FE7F5E04833}"/>
    <dgm:cxn modelId="{D8D63B52-08F8-449C-8948-A4DA00324BE9}" type="presOf" srcId="{1062021A-1AD3-473F-9FA1-986E83AF6114}" destId="{31850FCA-4753-4F06-BA04-44A4116C5E91}" srcOrd="0" destOrd="0" presId="urn:microsoft.com/office/officeart/2005/8/layout/hList1"/>
    <dgm:cxn modelId="{7A74CD53-CD90-4464-840E-F9FB8F8CFBB5}" type="presOf" srcId="{F1CD2845-5958-4F5E-8141-5AB21374E76D}" destId="{3663D054-2877-4741-AD89-708EE0B277EF}" srcOrd="0" destOrd="0" presId="urn:microsoft.com/office/officeart/2005/8/layout/hList1"/>
    <dgm:cxn modelId="{AAB75458-59AC-44D5-A918-25F9F4187C5E}" type="presOf" srcId="{D2A5FDFA-0606-4FB1-8F69-8CCABF2B0BB4}" destId="{31850FCA-4753-4F06-BA04-44A4116C5E91}" srcOrd="0" destOrd="1" presId="urn:microsoft.com/office/officeart/2005/8/layout/hList1"/>
    <dgm:cxn modelId="{AB7D9C8E-0BF1-497C-B9DB-49DC2241ABBE}" type="presOf" srcId="{9B734BD1-7607-4DAD-871E-F7D7F481E374}" destId="{C63958A3-AD46-4A2C-873B-511A1B00F904}" srcOrd="0" destOrd="1" presId="urn:microsoft.com/office/officeart/2005/8/layout/hList1"/>
    <dgm:cxn modelId="{F3B69598-BE21-4158-BFF1-F8E475AF0761}" type="presOf" srcId="{7A36E0A2-DF19-45B7-8C12-8B68F88D2887}" destId="{764A72C0-B287-41A5-B2CE-2755F6FDCC6A}" srcOrd="0" destOrd="0" presId="urn:microsoft.com/office/officeart/2005/8/layout/hList1"/>
    <dgm:cxn modelId="{D2B31F99-9A09-48FA-B886-61C1040787E1}" srcId="{F1CD2845-5958-4F5E-8141-5AB21374E76D}" destId="{9B734BD1-7607-4DAD-871E-F7D7F481E374}" srcOrd="1" destOrd="0" parTransId="{B87C3669-FC8A-4E01-82AA-A84BA3FA9836}" sibTransId="{7DE686BF-2DE7-4733-BA30-757B4529BA77}"/>
    <dgm:cxn modelId="{E536D7BA-93A9-48C8-8809-27D2BE22B8E7}" type="presOf" srcId="{D67E59CA-2B43-4118-9EA6-CECA4D9FF0E9}" destId="{C63958A3-AD46-4A2C-873B-511A1B00F904}" srcOrd="0" destOrd="0" presId="urn:microsoft.com/office/officeart/2005/8/layout/hList1"/>
    <dgm:cxn modelId="{B4A072BF-7405-493E-B35F-3A11F32B5B14}" srcId="{21C44ABB-2A2B-46D4-A52A-B3F8DE9AD72D}" destId="{7A36E0A2-DF19-45B7-8C12-8B68F88D2887}" srcOrd="2" destOrd="0" parTransId="{070AE961-E5B2-4EF1-B5FF-1828EDEE3B1A}" sibTransId="{685C5DD9-B7FA-4160-B177-7D3DB6DE5CC6}"/>
    <dgm:cxn modelId="{921F21C4-B20E-4156-85F2-E0E20E913287}" type="presOf" srcId="{FC227032-87E8-4CB7-B185-67D3A954755E}" destId="{272D61BA-04CB-4953-B0A3-67B4B4F4ACB9}" srcOrd="0" destOrd="0" presId="urn:microsoft.com/office/officeart/2005/8/layout/hList1"/>
    <dgm:cxn modelId="{3C0BD0C4-2986-4464-86E5-9B27855BD981}" type="presOf" srcId="{704E941F-5653-4BE5-B171-A9020514CC9C}" destId="{272D61BA-04CB-4953-B0A3-67B4B4F4ACB9}" srcOrd="0" destOrd="1" presId="urn:microsoft.com/office/officeart/2005/8/layout/hList1"/>
    <dgm:cxn modelId="{ADE796E0-5091-4807-8F55-F23C85611055}" type="presOf" srcId="{21C44ABB-2A2B-46D4-A52A-B3F8DE9AD72D}" destId="{9209AAAF-179F-43D6-B01C-DDB4955A92C4}" srcOrd="0" destOrd="0" presId="urn:microsoft.com/office/officeart/2005/8/layout/hList1"/>
    <dgm:cxn modelId="{3F8E85E1-CC21-40A4-B54F-FD9478E3464E}" srcId="{7A36E0A2-DF19-45B7-8C12-8B68F88D2887}" destId="{FC227032-87E8-4CB7-B185-67D3A954755E}" srcOrd="0" destOrd="0" parTransId="{BFF480DF-B945-43C3-9623-87EEE6004578}" sibTransId="{10E5ABC3-3B55-4560-9A46-66F84A59076E}"/>
    <dgm:cxn modelId="{7924EE79-A5D9-4E37-8FA6-7D1CCFF8816F}" type="presParOf" srcId="{9209AAAF-179F-43D6-B01C-DDB4955A92C4}" destId="{2F19B7A7-EB38-4FF6-8B08-BCF58B6E9C0C}" srcOrd="0" destOrd="0" presId="urn:microsoft.com/office/officeart/2005/8/layout/hList1"/>
    <dgm:cxn modelId="{D3FC57F7-21AD-4ACA-92BC-9AC7FCB65E5F}" type="presParOf" srcId="{2F19B7A7-EB38-4FF6-8B08-BCF58B6E9C0C}" destId="{1C35F563-7D8C-409D-B662-A2106838970D}" srcOrd="0" destOrd="0" presId="urn:microsoft.com/office/officeart/2005/8/layout/hList1"/>
    <dgm:cxn modelId="{E3B8A951-ACAB-4CD5-8904-AF594C976EB2}" type="presParOf" srcId="{2F19B7A7-EB38-4FF6-8B08-BCF58B6E9C0C}" destId="{31850FCA-4753-4F06-BA04-44A4116C5E91}" srcOrd="1" destOrd="0" presId="urn:microsoft.com/office/officeart/2005/8/layout/hList1"/>
    <dgm:cxn modelId="{9C9224C0-3B19-4AD0-A224-41F84310EC3B}" type="presParOf" srcId="{9209AAAF-179F-43D6-B01C-DDB4955A92C4}" destId="{8A050CDE-A66B-4BEE-9556-EE6F1D378CE0}" srcOrd="1" destOrd="0" presId="urn:microsoft.com/office/officeart/2005/8/layout/hList1"/>
    <dgm:cxn modelId="{2B2C654B-C41D-4458-BC97-6C94FAAF524F}" type="presParOf" srcId="{9209AAAF-179F-43D6-B01C-DDB4955A92C4}" destId="{B12A5D2E-70D2-41ED-808A-582A5D60FF51}" srcOrd="2" destOrd="0" presId="urn:microsoft.com/office/officeart/2005/8/layout/hList1"/>
    <dgm:cxn modelId="{75C66547-8054-44BC-A329-4133D7539BB5}" type="presParOf" srcId="{B12A5D2E-70D2-41ED-808A-582A5D60FF51}" destId="{3663D054-2877-4741-AD89-708EE0B277EF}" srcOrd="0" destOrd="0" presId="urn:microsoft.com/office/officeart/2005/8/layout/hList1"/>
    <dgm:cxn modelId="{589439AB-47FB-47A5-94AC-12501299FDFA}" type="presParOf" srcId="{B12A5D2E-70D2-41ED-808A-582A5D60FF51}" destId="{C63958A3-AD46-4A2C-873B-511A1B00F904}" srcOrd="1" destOrd="0" presId="urn:microsoft.com/office/officeart/2005/8/layout/hList1"/>
    <dgm:cxn modelId="{EBA5ECD9-7158-4AE7-AD38-912981912302}" type="presParOf" srcId="{9209AAAF-179F-43D6-B01C-DDB4955A92C4}" destId="{49E344C3-DBDD-4661-B887-D63F55537354}" srcOrd="3" destOrd="0" presId="urn:microsoft.com/office/officeart/2005/8/layout/hList1"/>
    <dgm:cxn modelId="{94AB986E-2895-4F49-B114-83D87FD845EC}" type="presParOf" srcId="{9209AAAF-179F-43D6-B01C-DDB4955A92C4}" destId="{0ED2DAAF-BC38-4540-A899-3F61C482958E}" srcOrd="4" destOrd="0" presId="urn:microsoft.com/office/officeart/2005/8/layout/hList1"/>
    <dgm:cxn modelId="{D19B8241-5305-425F-A86E-DA8054925B48}" type="presParOf" srcId="{0ED2DAAF-BC38-4540-A899-3F61C482958E}" destId="{764A72C0-B287-41A5-B2CE-2755F6FDCC6A}" srcOrd="0" destOrd="0" presId="urn:microsoft.com/office/officeart/2005/8/layout/hList1"/>
    <dgm:cxn modelId="{AA3D8C6B-54D4-413A-81A8-1A1A3A2E5A33}" type="presParOf" srcId="{0ED2DAAF-BC38-4540-A899-3F61C482958E}" destId="{272D61BA-04CB-4953-B0A3-67B4B4F4ACB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4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 xmlns:r="http://schemas.openxmlformats.org/officeDocument/2006/relationships">
  <dgm:ptLst>
    <dgm:pt modelId="{759DDEC3-C4BD-4E13-AD41-344055A97B45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0"/>
      <dgm:spPr bwMode="auto"/>
      <dgm:t>
        <a:bodyPr/>
        <a:lstStyle/>
        <a:p>
          <a:pPr>
            <a:defRPr/>
          </a:pPr>
          <a:endParaRPr/>
        </a:p>
      </dgm:t>
    </dgm:pt>
    <dgm:pt modelId="{54C6905A-48C8-44F5-9844-3A9F0AEDB9E0}">
      <dgm:prSet phldr="0" phldrT="[Texte]" custT="1"/>
      <dgm:spPr bwMode="auto"/>
      <dgm:t>
        <a:bodyPr vertOverflow="overflow" horzOverflow="overflow" vert="horz" rtlCol="0" fromWordArt="0" anchor="t" forceAA="0" upright="0" compatLnSpc="0"/>
        <a:lstStyle/>
        <a:p>
          <a:pPr marL="0" indent="0" algn="l" defTabSz="27558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1400" b="1">
            <a:latin typeface="Arial"/>
            <a:cs typeface="Arial"/>
          </a:endParaRPr>
        </a:p>
        <a:p>
          <a:pPr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 sz="1400" b="1">
              <a:latin typeface="Arial"/>
              <a:ea typeface="Arial"/>
              <a:cs typeface="Arial"/>
            </a:rPr>
            <a:t>Rapport de plaidoyer</a:t>
          </a:r>
          <a:endParaRPr sz="1400" b="1">
            <a:latin typeface="Arial"/>
            <a:ea typeface="Arial"/>
            <a:cs typeface="Arial"/>
          </a:endParaRPr>
        </a:p>
      </dgm:t>
    </dgm:pt>
    <dgm:pt modelId="{22E3933F-7E98-4CEA-8AA0-9B241DF6C0DA}" type="parTrans" cxnId="{36ED9196-3F2E-4047-AA24-1DD99B5E165C}">
      <dgm:prSet/>
      <dgm:spPr bwMode="auto"/>
      <dgm:t>
        <a:bodyPr/>
        <a:lstStyle/>
        <a:p>
          <a:pPr>
            <a:defRPr/>
          </a:pPr>
          <a:endParaRPr/>
        </a:p>
      </dgm:t>
    </dgm:pt>
    <dgm:pt modelId="{008D1707-BA26-47A5-B32B-1F5802C7C214}" type="sibTrans" cxnId="{36ED9196-3F2E-4047-AA24-1DD99B5E165C}">
      <dgm:prSet/>
      <dgm:spPr bwMode="auto"/>
      <dgm:t>
        <a:bodyPr/>
        <a:lstStyle/>
        <a:p>
          <a:pPr>
            <a:defRPr/>
          </a:pPr>
          <a:endParaRPr/>
        </a:p>
      </dgm:t>
    </dgm:pt>
    <dgm:pt modelId="{1E4E2836-BAC0-43E4-840A-CAD943B78796}">
      <dgm:prSet phldr="0" phldrT="[Texte]" custT="1"/>
      <dgm:spPr bwMode="auto"/>
      <dgm:t>
        <a:bodyPr vertOverflow="overflow" horzOverflow="overflow" vert="horz" rtlCol="0" fromWordArt="0" anchor="t" forceAA="0" upright="0" compatLnSpc="0"/>
        <a:lstStyle/>
        <a:p>
          <a:pPr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1400" b="1">
            <a:latin typeface="Arial"/>
            <a:cs typeface="Arial"/>
          </a:endParaRPr>
        </a:p>
        <a:p>
          <a:pPr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1400" b="1">
            <a:latin typeface="Arial"/>
            <a:cs typeface="Arial"/>
          </a:endParaRPr>
        </a:p>
      </dgm:t>
    </dgm:pt>
    <dgm:pt modelId="{72F5380B-BAD6-4FEB-9813-6D72FC944CA8}" type="parTrans" cxnId="{747B889B-B5E1-4B45-B5B3-BD3A7EBC5DCD}">
      <dgm:prSet/>
      <dgm:spPr bwMode="auto"/>
      <dgm:t>
        <a:bodyPr/>
        <a:lstStyle/>
        <a:p>
          <a:pPr>
            <a:defRPr/>
          </a:pPr>
          <a:endParaRPr/>
        </a:p>
      </dgm:t>
    </dgm:pt>
    <dgm:pt modelId="{821694CC-619E-4A70-B079-ADBD104642F1}" type="sibTrans" cxnId="{747B889B-B5E1-4B45-B5B3-BD3A7EBC5DCD}">
      <dgm:prSet/>
      <dgm:spPr bwMode="auto"/>
      <dgm:t>
        <a:bodyPr/>
        <a:lstStyle/>
        <a:p>
          <a:pPr>
            <a:defRPr/>
          </a:pPr>
          <a:endParaRPr/>
        </a:p>
      </dgm:t>
    </dgm:pt>
    <dgm:pt modelId="{0C9470E7-7037-4D8B-8AEB-DF8ED47FBD48}">
      <dgm:prSet phldr="0" phldrT="[Texte]" custT="1"/>
      <dgm:spPr bwMode="auto"/>
      <dgm:t>
        <a:bodyPr vertOverflow="overflow" horzOverflow="overflow" vert="horz" rtlCol="0" fromWordArt="0" anchor="t" forceAA="0" upright="0" compatLnSpc="0"/>
        <a:lstStyle/>
        <a:p>
          <a:pPr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1400" b="1">
            <a:latin typeface="Arial"/>
            <a:cs typeface="Arial"/>
          </a:endParaRPr>
        </a:p>
        <a:p>
          <a:pPr marL="285750" indent="-285750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1400" b="1">
            <a:latin typeface="Arial"/>
            <a:cs typeface="Arial"/>
          </a:endParaRPr>
        </a:p>
      </dgm:t>
    </dgm:pt>
    <dgm:pt modelId="{AF6630ED-B5A2-4023-9B8D-F0F7ADCF7B60}" type="parTrans" cxnId="{51113552-6C3A-4CD6-992F-B9CAF012119E}">
      <dgm:prSet/>
      <dgm:spPr bwMode="auto"/>
      <dgm:t>
        <a:bodyPr/>
        <a:lstStyle/>
        <a:p>
          <a:pPr>
            <a:defRPr/>
          </a:pPr>
          <a:endParaRPr/>
        </a:p>
      </dgm:t>
    </dgm:pt>
    <dgm:pt modelId="{72FF2A06-C30F-4742-8411-23DF6ABC616F}" type="sibTrans" cxnId="{51113552-6C3A-4CD6-992F-B9CAF012119E}">
      <dgm:prSet/>
      <dgm:spPr bwMode="auto"/>
      <dgm:t>
        <a:bodyPr/>
        <a:lstStyle/>
        <a:p>
          <a:pPr>
            <a:defRPr/>
          </a:pPr>
          <a:endParaRPr/>
        </a:p>
      </dgm:t>
    </dgm:pt>
    <dgm:pt modelId="{F49A1B01-0BF5-4B93-8A7B-C5B233C158E8}">
      <dgm:prSet phldr="0" phldrT="[Texte]"/>
      <dgm:spPr bwMode="auto"/>
      <dgm:t>
        <a:bodyPr vertOverflow="overflow" horzOverflow="overflow" vert="horz" rtlCol="0" fromWordArt="0" anchor="t" forceAA="0" upright="0" compatLnSpc="0"/>
        <a:lstStyle/>
        <a:p>
          <a:pPr marL="0" indent="0" algn="l" defTabSz="27558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b="1">
            <a:latin typeface="Arial"/>
            <a:cs typeface="Arial"/>
          </a:endParaRPr>
        </a:p>
        <a:p>
          <a:pPr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b="1">
              <a:latin typeface="Arial"/>
              <a:ea typeface="Arial"/>
              <a:cs typeface="Arial"/>
            </a:rPr>
            <a:t>Notes de position</a:t>
          </a:r>
          <a:endParaRPr b="1">
            <a:latin typeface="Arial"/>
            <a:ea typeface="Arial"/>
            <a:cs typeface="Arial"/>
          </a:endParaRPr>
        </a:p>
      </dgm:t>
    </dgm:pt>
    <dgm:pt modelId="{75F3DF04-5448-4FC8-AE3F-B48B89571E29}" type="parTrans" cxnId="{B1DBCEC2-C116-49D2-B802-28FCF06F09D5}">
      <dgm:prSet/>
      <dgm:spPr bwMode="auto"/>
      <dgm:t>
        <a:bodyPr/>
        <a:lstStyle/>
        <a:p>
          <a:pPr>
            <a:defRPr/>
          </a:pPr>
          <a:endParaRPr/>
        </a:p>
      </dgm:t>
    </dgm:pt>
    <dgm:pt modelId="{4C75660C-B328-4AD5-ADF4-CBCC4269B781}" type="sibTrans" cxnId="{B1DBCEC2-C116-49D2-B802-28FCF06F09D5}">
      <dgm:prSet/>
      <dgm:spPr bwMode="auto"/>
      <dgm:t>
        <a:bodyPr/>
        <a:lstStyle/>
        <a:p>
          <a:pPr>
            <a:defRPr/>
          </a:pPr>
          <a:endParaRPr/>
        </a:p>
      </dgm:t>
    </dgm:pt>
    <dgm:pt modelId="{DD42BCFA-D5D1-4D1E-A63C-8F9BF16F8F6D}">
      <dgm:prSet phldr="0" phldrT="[Texte]"/>
      <dgm:spPr bwMode="auto"/>
      <dgm:t>
        <a:bodyPr vertOverflow="overflow" horzOverflow="overflow" vert="horz" rtlCol="0" fromWordArt="0" anchor="t" forceAA="0" upright="0" compatLnSpc="0"/>
        <a:lstStyle/>
        <a:p>
          <a:pPr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b="1">
            <a:latin typeface="Arial"/>
            <a:cs typeface="Arial"/>
          </a:endParaRPr>
        </a:p>
        <a:p>
          <a:pPr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b="1">
            <a:latin typeface="Arial"/>
            <a:cs typeface="Arial"/>
          </a:endParaRPr>
        </a:p>
      </dgm:t>
    </dgm:pt>
    <dgm:pt modelId="{23A3DF85-CD29-47A1-AD27-5740755B3D68}" type="parTrans" cxnId="{861CE317-D5CE-429A-9F82-F85153B6B815}">
      <dgm:prSet/>
      <dgm:spPr bwMode="auto"/>
      <dgm:t>
        <a:bodyPr/>
        <a:lstStyle/>
        <a:p>
          <a:pPr>
            <a:defRPr/>
          </a:pPr>
          <a:endParaRPr/>
        </a:p>
      </dgm:t>
    </dgm:pt>
    <dgm:pt modelId="{E1B1CF5D-D31A-4232-9C39-E2239511B1D8}" type="sibTrans" cxnId="{861CE317-D5CE-429A-9F82-F85153B6B815}">
      <dgm:prSet/>
      <dgm:spPr bwMode="auto"/>
      <dgm:t>
        <a:bodyPr/>
        <a:lstStyle/>
        <a:p>
          <a:pPr>
            <a:defRPr/>
          </a:pPr>
          <a:endParaRPr/>
        </a:p>
      </dgm:t>
    </dgm:pt>
    <dgm:pt modelId="{FC5061B1-34B1-46C5-A0A8-FC00EFBF7CBF}">
      <dgm:prSet phldr="0" phldrT="[Texte]"/>
      <dgm:spPr bwMode="auto"/>
      <dgm:t>
        <a:bodyPr vertOverflow="overflow" horzOverflow="overflow" vert="horz" rtlCol="0" fromWordArt="0" anchor="t" forceAA="0" upright="0" compatLnSpc="0"/>
        <a:lstStyle/>
        <a:p>
          <a:pPr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b="1">
            <a:latin typeface="Arial"/>
            <a:cs typeface="Arial"/>
          </a:endParaRPr>
        </a:p>
        <a:p>
          <a:pPr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b="1">
            <a:latin typeface="Arial"/>
            <a:cs typeface="Arial"/>
          </a:endParaRPr>
        </a:p>
        <a:p>
          <a:pPr marL="285750" indent="-285750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b="1">
            <a:latin typeface="Arial"/>
            <a:cs typeface="Arial"/>
          </a:endParaRPr>
        </a:p>
      </dgm:t>
    </dgm:pt>
    <dgm:pt modelId="{B0F7F90A-7784-491F-8D0A-19CE01114782}" type="parTrans" cxnId="{A0D36ABA-6197-4F99-B78A-89470475CB84}">
      <dgm:prSet/>
      <dgm:spPr bwMode="auto"/>
      <dgm:t>
        <a:bodyPr/>
        <a:lstStyle/>
        <a:p>
          <a:pPr>
            <a:defRPr/>
          </a:pPr>
          <a:endParaRPr/>
        </a:p>
      </dgm:t>
    </dgm:pt>
    <dgm:pt modelId="{5CB3F343-A678-49E3-81D8-6D6FEB6AC8CC}" type="sibTrans" cxnId="{A0D36ABA-6197-4F99-B78A-89470475CB84}">
      <dgm:prSet/>
      <dgm:spPr bwMode="auto"/>
      <dgm:t>
        <a:bodyPr/>
        <a:lstStyle/>
        <a:p>
          <a:pPr>
            <a:defRPr/>
          </a:pPr>
          <a:endParaRPr/>
        </a:p>
      </dgm:t>
    </dgm:pt>
    <dgm:pt modelId="{4F42F27A-8501-4D3F-AEE8-698CE8DF08E1}">
      <dgm:prSet phldr="0" phldrT="[Texte]"/>
      <dgm:spPr bwMode="auto"/>
      <dgm:t>
        <a:bodyPr vertOverflow="overflow" horzOverflow="overflow" vert="horz" rtlCol="0" fromWordArt="0" anchor="t" forceAA="0" upright="0" compatLnSpc="0"/>
        <a:lstStyle/>
        <a:p>
          <a:pPr marL="0" indent="0" algn="l" defTabSz="27558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b="1">
            <a:latin typeface="Arial"/>
            <a:cs typeface="Arial"/>
          </a:endParaRPr>
        </a:p>
      </dgm:t>
    </dgm:pt>
    <dgm:pt modelId="{35BE4EC4-08A1-44CB-B6C7-16BAC0F95B32}" type="parTrans" cxnId="{AF85A73C-101C-4558-A030-98E0E9E7EE3F}">
      <dgm:prSet/>
      <dgm:spPr bwMode="auto"/>
      <dgm:t>
        <a:bodyPr/>
        <a:lstStyle/>
        <a:p>
          <a:pPr>
            <a:defRPr/>
          </a:pPr>
          <a:endParaRPr/>
        </a:p>
      </dgm:t>
    </dgm:pt>
    <dgm:pt modelId="{30923955-3266-428E-AAAB-D2BC93A1731B}" type="sibTrans" cxnId="{AF85A73C-101C-4558-A030-98E0E9E7EE3F}">
      <dgm:prSet/>
      <dgm:spPr bwMode="auto"/>
      <dgm:t>
        <a:bodyPr/>
        <a:lstStyle/>
        <a:p>
          <a:pPr>
            <a:defRPr/>
          </a:pPr>
          <a:endParaRPr/>
        </a:p>
      </dgm:t>
    </dgm:pt>
    <dgm:pt modelId="{6C71CE45-8795-4AF7-AAC2-BD4EF66EC9F7}">
      <dgm:prSet phldr="0" phldrT="[Texte]"/>
      <dgm:spPr bwMode="auto"/>
      <dgm:t>
        <a:bodyPr vertOverflow="overflow" horzOverflow="overflow" vert="horz" rtlCol="0" fromWordArt="0" anchor="t" forceAA="0" upright="0" compatLnSpc="0"/>
        <a:lstStyle/>
        <a:p>
          <a:pPr marL="285750" indent="-285750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b="1">
            <a:latin typeface="Arial"/>
            <a:cs typeface="Arial"/>
          </a:endParaRPr>
        </a:p>
      </dgm:t>
    </dgm:pt>
    <dgm:pt modelId="{2E544216-AB16-4942-BE25-DF2D41792DF6}" type="parTrans" cxnId="{C3039641-7055-49EE-9A7B-FD556276DBA4}">
      <dgm:prSet/>
      <dgm:spPr bwMode="auto"/>
      <dgm:t>
        <a:bodyPr/>
        <a:lstStyle/>
        <a:p>
          <a:pPr>
            <a:defRPr/>
          </a:pPr>
          <a:endParaRPr/>
        </a:p>
      </dgm:t>
    </dgm:pt>
    <dgm:pt modelId="{E6435679-790C-4DCC-AF0B-1ECAA2912C56}" type="sibTrans" cxnId="{C3039641-7055-49EE-9A7B-FD556276DBA4}">
      <dgm:prSet/>
      <dgm:spPr bwMode="auto"/>
      <dgm:t>
        <a:bodyPr/>
        <a:lstStyle/>
        <a:p>
          <a:pPr>
            <a:defRPr/>
          </a:pPr>
          <a:endParaRPr/>
        </a:p>
      </dgm:t>
    </dgm:pt>
    <dgm:pt modelId="{F491FD1B-619C-4EE6-AF19-07B0789EC033}">
      <dgm:prSet phldr="0" phldrT="[Texte]"/>
      <dgm:spPr bwMode="auto"/>
      <dgm:t>
        <a:bodyPr vertOverflow="overflow" horzOverflow="overflow" vert="horz" rtlCol="0" fromWordArt="0" anchor="t" forceAA="0" upright="0" compatLnSpc="0"/>
        <a:lstStyle/>
        <a:p>
          <a:pPr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b="1">
              <a:latin typeface="Arial"/>
              <a:ea typeface="Arial"/>
              <a:cs typeface="Arial"/>
            </a:rPr>
            <a:t>Fiches de plaidoyer</a:t>
          </a:r>
          <a:endParaRPr b="1">
            <a:latin typeface="Arial"/>
            <a:cs typeface="Arial"/>
          </a:endParaRPr>
        </a:p>
      </dgm:t>
    </dgm:pt>
    <dgm:pt modelId="{95527331-67FF-450B-BACE-26B04B0D7C80}" type="parTrans" cxnId="{C33FD4FA-6708-439F-9CEB-9DA334A4FF81}">
      <dgm:prSet/>
      <dgm:spPr bwMode="auto"/>
      <dgm:t>
        <a:bodyPr/>
        <a:lstStyle/>
        <a:p>
          <a:pPr>
            <a:defRPr/>
          </a:pPr>
          <a:endParaRPr/>
        </a:p>
      </dgm:t>
    </dgm:pt>
    <dgm:pt modelId="{2CE06304-F653-476B-8373-CDDAF3A958E6}" type="sibTrans" cxnId="{C33FD4FA-6708-439F-9CEB-9DA334A4FF81}">
      <dgm:prSet/>
      <dgm:spPr bwMode="auto"/>
      <dgm:t>
        <a:bodyPr/>
        <a:lstStyle/>
        <a:p>
          <a:pPr>
            <a:defRPr/>
          </a:pPr>
          <a:endParaRPr/>
        </a:p>
      </dgm:t>
    </dgm:pt>
    <dgm:pt modelId="{40554508-506E-4F22-8364-41E339300C94}" type="pres">
      <dgm:prSet presAssocID="{759DDEC3-C4BD-4E13-AD41-344055A97B45}" presName="Name0" presStyleCnt="0">
        <dgm:presLayoutVars>
          <dgm:dir val="norm"/>
          <dgm:resizeHandles val="exact"/>
        </dgm:presLayoutVars>
      </dgm:prSet>
      <dgm:spPr bwMode="auto"/>
    </dgm:pt>
    <dgm:pt modelId="{F2CC8DDB-4D97-4DBD-9128-5A09EEE8E62C}" type="pres">
      <dgm:prSet custLinFactX="-110090" custLinFactY="52392" presAssocID="{54C6905A-48C8-44F5-9844-3A9F0AEDB9E0}" presName="node" presStyleLbl="node1" presStyleIdx="0" presStyleCnt="3">
        <dgm:presLayoutVars>
          <dgm:bulletEnabled val="1"/>
        </dgm:presLayoutVars>
      </dgm:prSet>
      <dgm:spPr bwMode="auto"/>
    </dgm:pt>
    <dgm:pt modelId="{6D01A978-67ED-495C-99CE-020D585D0085}" type="pres">
      <dgm:prSet presAssocID="{008D1707-BA26-47A5-B32B-1F5802C7C214}" presName="sibTrans" presStyleCnt="0"/>
      <dgm:spPr bwMode="auto"/>
    </dgm:pt>
    <dgm:pt modelId="{3E2FDAB2-06B2-4FF9-B706-3997B4B70EC6}" type="pres">
      <dgm:prSet custLinFactY="26196" presAssocID="{F49A1B01-0BF5-4B93-8A7B-C5B233C158E8}" presName="node" presStyleLbl="node1" presStyleIdx="1" presStyleCnt="3">
        <dgm:presLayoutVars>
          <dgm:bulletEnabled val="1"/>
        </dgm:presLayoutVars>
      </dgm:prSet>
      <dgm:spPr bwMode="auto"/>
    </dgm:pt>
    <dgm:pt modelId="{E2FF2BB8-B297-4A1A-AEA8-F17504E9BDD6}" type="pres">
      <dgm:prSet presAssocID="{4C75660C-B328-4AD5-ADF4-CBCC4269B781}" presName="sibTrans" presStyleCnt="0"/>
      <dgm:spPr bwMode="auto"/>
    </dgm:pt>
    <dgm:pt modelId="{5CE487EA-AEC5-4F2E-9085-9BECF89238F9}" type="pres">
      <dgm:prSet custLinFactY="26196" presAssocID="{4F42F27A-8501-4D3F-AEE8-698CE8DF08E1}" presName="node" presStyleLbl="node1" presStyleIdx="2" presStyleCnt="3">
        <dgm:presLayoutVars>
          <dgm:bulletEnabled val="1"/>
        </dgm:presLayoutVars>
      </dgm:prSet>
      <dgm:spPr bwMode="auto"/>
    </dgm:pt>
  </dgm:ptLst>
  <dgm:cxnLst>
    <dgm:cxn modelId="{567CF10E-EA89-4DC6-B4DA-31703C79F214}" type="presOf" srcId="{4F42F27A-8501-4D3F-AEE8-698CE8DF08E1}" destId="{5CE487EA-AEC5-4F2E-9085-9BECF89238F9}" srcOrd="0" destOrd="0" presId="urn:microsoft.com/office/officeart/2005/8/layout/hList6"/>
    <dgm:cxn modelId="{861CE317-D5CE-429A-9F82-F85153B6B815}" srcId="{F49A1B01-0BF5-4B93-8A7B-C5B233C158E8}" destId="{DD42BCFA-D5D1-4D1E-A63C-8F9BF16F8F6D}" srcOrd="0" destOrd="0" parTransId="{23A3DF85-CD29-47A1-AD27-5740755B3D68}" sibTransId="{E1B1CF5D-D31A-4232-9C39-E2239511B1D8}"/>
    <dgm:cxn modelId="{50577318-510C-46CD-8067-7D2026B351DE}" type="presOf" srcId="{1E4E2836-BAC0-43E4-840A-CAD943B78796}" destId="{F2CC8DDB-4D97-4DBD-9128-5A09EEE8E62C}" srcOrd="0" destOrd="1" presId="urn:microsoft.com/office/officeart/2005/8/layout/hList6"/>
    <dgm:cxn modelId="{69BA651F-D58B-4D80-BCFC-5BBBF71EC3BD}" type="presOf" srcId="{54C6905A-48C8-44F5-9844-3A9F0AEDB9E0}" destId="{F2CC8DDB-4D97-4DBD-9128-5A09EEE8E62C}" srcOrd="0" destOrd="0" presId="urn:microsoft.com/office/officeart/2005/8/layout/hList6"/>
    <dgm:cxn modelId="{B59D182C-3993-4D06-994A-0EB7604D247A}" type="presOf" srcId="{DD42BCFA-D5D1-4D1E-A63C-8F9BF16F8F6D}" destId="{3E2FDAB2-06B2-4FF9-B706-3997B4B70EC6}" srcOrd="0" destOrd="1" presId="urn:microsoft.com/office/officeart/2005/8/layout/hList6"/>
    <dgm:cxn modelId="{AF85A73C-101C-4558-A030-98E0E9E7EE3F}" srcId="{759DDEC3-C4BD-4E13-AD41-344055A97B45}" destId="{4F42F27A-8501-4D3F-AEE8-698CE8DF08E1}" srcOrd="2" destOrd="0" parTransId="{35BE4EC4-08A1-44CB-B6C7-16BAC0F95B32}" sibTransId="{30923955-3266-428E-AAAB-D2BC93A1731B}"/>
    <dgm:cxn modelId="{C3039641-7055-49EE-9A7B-FD556276DBA4}" srcId="{4F42F27A-8501-4D3F-AEE8-698CE8DF08E1}" destId="{6C71CE45-8795-4AF7-AAC2-BD4EF66EC9F7}" srcOrd="0" destOrd="0" parTransId="{2E544216-AB16-4942-BE25-DF2D41792DF6}" sibTransId="{E6435679-790C-4DCC-AF0B-1ECAA2912C56}"/>
    <dgm:cxn modelId="{F56A9E6C-2FA2-4BBB-929B-9EA28BB6C5D0}" type="presOf" srcId="{F491FD1B-619C-4EE6-AF19-07B0789EC033}" destId="{5CE487EA-AEC5-4F2E-9085-9BECF89238F9}" srcOrd="0" destOrd="2" presId="urn:microsoft.com/office/officeart/2005/8/layout/hList6"/>
    <dgm:cxn modelId="{51113552-6C3A-4CD6-992F-B9CAF012119E}" srcId="{54C6905A-48C8-44F5-9844-3A9F0AEDB9E0}" destId="{0C9470E7-7037-4D8B-8AEB-DF8ED47FBD48}" srcOrd="1" destOrd="0" parTransId="{AF6630ED-B5A2-4023-9B8D-F0F7ADCF7B60}" sibTransId="{72FF2A06-C30F-4742-8411-23DF6ABC616F}"/>
    <dgm:cxn modelId="{347AE174-23D0-4009-8F0C-5926B9F96061}" type="presOf" srcId="{6C71CE45-8795-4AF7-AAC2-BD4EF66EC9F7}" destId="{5CE487EA-AEC5-4F2E-9085-9BECF89238F9}" srcOrd="0" destOrd="1" presId="urn:microsoft.com/office/officeart/2005/8/layout/hList6"/>
    <dgm:cxn modelId="{42F17193-7014-4FCA-B49C-2AE6FE370B11}" type="presOf" srcId="{0C9470E7-7037-4D8B-8AEB-DF8ED47FBD48}" destId="{F2CC8DDB-4D97-4DBD-9128-5A09EEE8E62C}" srcOrd="0" destOrd="2" presId="urn:microsoft.com/office/officeart/2005/8/layout/hList6"/>
    <dgm:cxn modelId="{36ED9196-3F2E-4047-AA24-1DD99B5E165C}" srcId="{759DDEC3-C4BD-4E13-AD41-344055A97B45}" destId="{54C6905A-48C8-44F5-9844-3A9F0AEDB9E0}" srcOrd="0" destOrd="0" parTransId="{22E3933F-7E98-4CEA-8AA0-9B241DF6C0DA}" sibTransId="{008D1707-BA26-47A5-B32B-1F5802C7C214}"/>
    <dgm:cxn modelId="{747B889B-B5E1-4B45-B5B3-BD3A7EBC5DCD}" srcId="{54C6905A-48C8-44F5-9844-3A9F0AEDB9E0}" destId="{1E4E2836-BAC0-43E4-840A-CAD943B78796}" srcOrd="0" destOrd="0" parTransId="{72F5380B-BAD6-4FEB-9813-6D72FC944CA8}" sibTransId="{821694CC-619E-4A70-B079-ADBD104642F1}"/>
    <dgm:cxn modelId="{C7EBF49C-0C67-4182-A7A0-E6DD3A2688A3}" type="presOf" srcId="{F49A1B01-0BF5-4B93-8A7B-C5B233C158E8}" destId="{3E2FDAB2-06B2-4FF9-B706-3997B4B70EC6}" srcOrd="0" destOrd="0" presId="urn:microsoft.com/office/officeart/2005/8/layout/hList6"/>
    <dgm:cxn modelId="{A0D36ABA-6197-4F99-B78A-89470475CB84}" srcId="{F49A1B01-0BF5-4B93-8A7B-C5B233C158E8}" destId="{FC5061B1-34B1-46C5-A0A8-FC00EFBF7CBF}" srcOrd="1" destOrd="0" parTransId="{B0F7F90A-7784-491F-8D0A-19CE01114782}" sibTransId="{5CB3F343-A678-49E3-81D8-6D6FEB6AC8CC}"/>
    <dgm:cxn modelId="{DF50E9C0-C65A-4331-A7CF-C1FBA54676E4}" type="presOf" srcId="{FC5061B1-34B1-46C5-A0A8-FC00EFBF7CBF}" destId="{3E2FDAB2-06B2-4FF9-B706-3997B4B70EC6}" srcOrd="0" destOrd="2" presId="urn:microsoft.com/office/officeart/2005/8/layout/hList6"/>
    <dgm:cxn modelId="{B1DBCEC2-C116-49D2-B802-28FCF06F09D5}" srcId="{759DDEC3-C4BD-4E13-AD41-344055A97B45}" destId="{F49A1B01-0BF5-4B93-8A7B-C5B233C158E8}" srcOrd="1" destOrd="0" parTransId="{75F3DF04-5448-4FC8-AE3F-B48B89571E29}" sibTransId="{4C75660C-B328-4AD5-ADF4-CBCC4269B781}"/>
    <dgm:cxn modelId="{554BB9E2-CAED-448D-B372-ED52146D7C15}" type="presOf" srcId="{759DDEC3-C4BD-4E13-AD41-344055A97B45}" destId="{40554508-506E-4F22-8364-41E339300C94}" srcOrd="0" destOrd="0" presId="urn:microsoft.com/office/officeart/2005/8/layout/hList6"/>
    <dgm:cxn modelId="{C33FD4FA-6708-439F-9CEB-9DA334A4FF81}" srcId="{4F42F27A-8501-4D3F-AEE8-698CE8DF08E1}" destId="{F491FD1B-619C-4EE6-AF19-07B0789EC033}" srcOrd="1" destOrd="0" parTransId="{95527331-67FF-450B-BACE-26B04B0D7C80}" sibTransId="{2CE06304-F653-476B-8373-CDDAF3A958E6}"/>
    <dgm:cxn modelId="{0473DD37-215A-4FC3-B6E8-897ABC5F1A2A}" type="presParOf" srcId="{40554508-506E-4F22-8364-41E339300C94}" destId="{F2CC8DDB-4D97-4DBD-9128-5A09EEE8E62C}" srcOrd="0" destOrd="0" presId="urn:microsoft.com/office/officeart/2005/8/layout/hList6"/>
    <dgm:cxn modelId="{348B4DF3-B330-4810-940F-08C209A369AB}" type="presParOf" srcId="{40554508-506E-4F22-8364-41E339300C94}" destId="{6D01A978-67ED-495C-99CE-020D585D0085}" srcOrd="1" destOrd="0" presId="urn:microsoft.com/office/officeart/2005/8/layout/hList6"/>
    <dgm:cxn modelId="{E10F96E0-834A-4182-8788-7C2392685393}" type="presParOf" srcId="{40554508-506E-4F22-8364-41E339300C94}" destId="{3E2FDAB2-06B2-4FF9-B706-3997B4B70EC6}" srcOrd="2" destOrd="0" presId="urn:microsoft.com/office/officeart/2005/8/layout/hList6"/>
    <dgm:cxn modelId="{213D95FC-6A5D-46DC-B7A3-3A4AB5E55D5A}" type="presParOf" srcId="{40554508-506E-4F22-8364-41E339300C94}" destId="{E2FF2BB8-B297-4A1A-AEA8-F17504E9BDD6}" srcOrd="3" destOrd="0" presId="urn:microsoft.com/office/officeart/2005/8/layout/hList6"/>
    <dgm:cxn modelId="{F0F5F5E9-BD5E-4426-A75F-D0CD7B62E917}" type="presParOf" srcId="{40554508-506E-4F22-8364-41E339300C94}" destId="{5CE487EA-AEC5-4F2E-9085-9BECF89238F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4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 xmlns:r="http://schemas.openxmlformats.org/officeDocument/2006/relationships">
  <dgm:ptLst>
    <dgm:pt modelId="{759DDEC3-C4BD-4E13-AD41-344055A97B45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0"/>
      <dgm:spPr bwMode="auto"/>
      <dgm:t>
        <a:bodyPr/>
        <a:lstStyle/>
        <a:p>
          <a:pPr>
            <a:defRPr/>
          </a:pPr>
          <a:endParaRPr/>
        </a:p>
      </dgm:t>
    </dgm:pt>
    <dgm:pt modelId="{54C6905A-48C8-44F5-9844-3A9F0AEDB9E0}">
      <dgm:prSet phldr="0" phldrT="[Texte]"/>
      <dgm:spPr bwMode="auto"/>
      <dgm:t>
        <a:bodyPr vertOverflow="overflow" horzOverflow="overflow" vert="horz" rtlCol="0" fromWordArt="0" anchor="t" forceAA="0" upright="0" compatLnSpc="0"/>
        <a:lstStyle/>
        <a:p>
          <a:pPr marL="0" indent="0" algn="l" defTabSz="27558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b="1">
            <a:latin typeface="Arial"/>
            <a:cs typeface="Arial"/>
          </a:endParaRPr>
        </a:p>
        <a:p>
          <a:pPr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b="1">
              <a:latin typeface="Arial"/>
              <a:ea typeface="Arial"/>
              <a:cs typeface="Arial"/>
            </a:rPr>
            <a:t>Rapport de plaidoyer</a:t>
          </a:r>
          <a:endParaRPr b="1">
            <a:latin typeface="Arial"/>
            <a:ea typeface="Arial"/>
            <a:cs typeface="Arial"/>
          </a:endParaRPr>
        </a:p>
      </dgm:t>
    </dgm:pt>
    <dgm:pt modelId="{22E3933F-7E98-4CEA-8AA0-9B241DF6C0DA}" type="parTrans" cxnId="{36ED9196-3F2E-4047-AA24-1DD99B5E165C}">
      <dgm:prSet/>
      <dgm:spPr bwMode="auto"/>
      <dgm:t>
        <a:bodyPr/>
        <a:lstStyle/>
        <a:p>
          <a:pPr>
            <a:defRPr/>
          </a:pPr>
          <a:endParaRPr/>
        </a:p>
      </dgm:t>
    </dgm:pt>
    <dgm:pt modelId="{008D1707-BA26-47A5-B32B-1F5802C7C214}" type="sibTrans" cxnId="{36ED9196-3F2E-4047-AA24-1DD99B5E165C}">
      <dgm:prSet/>
      <dgm:spPr bwMode="auto"/>
      <dgm:t>
        <a:bodyPr/>
        <a:lstStyle/>
        <a:p>
          <a:pPr>
            <a:defRPr/>
          </a:pPr>
          <a:endParaRPr/>
        </a:p>
      </dgm:t>
    </dgm:pt>
    <dgm:pt modelId="{1E4E2836-BAC0-43E4-840A-CAD943B78796}">
      <dgm:prSet phldr="0" phldrT="[Texte]"/>
      <dgm:spPr bwMode="auto"/>
      <dgm:t>
        <a:bodyPr vertOverflow="overflow" horzOverflow="overflow" vert="horz" rtlCol="0" fromWordArt="0" anchor="t" forceAA="0" upright="0" compatLnSpc="0"/>
        <a:lstStyle/>
        <a:p>
          <a:pPr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b="1">
            <a:latin typeface="Arial"/>
            <a:cs typeface="Arial"/>
          </a:endParaRPr>
        </a:p>
        <a:p>
          <a:pPr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b="1">
            <a:latin typeface="Arial"/>
            <a:cs typeface="Arial"/>
          </a:endParaRPr>
        </a:p>
      </dgm:t>
    </dgm:pt>
    <dgm:pt modelId="{72F5380B-BAD6-4FEB-9813-6D72FC944CA8}" type="parTrans" cxnId="{747B889B-B5E1-4B45-B5B3-BD3A7EBC5DCD}">
      <dgm:prSet/>
      <dgm:spPr bwMode="auto"/>
      <dgm:t>
        <a:bodyPr/>
        <a:lstStyle/>
        <a:p>
          <a:pPr>
            <a:defRPr/>
          </a:pPr>
          <a:endParaRPr/>
        </a:p>
      </dgm:t>
    </dgm:pt>
    <dgm:pt modelId="{821694CC-619E-4A70-B079-ADBD104642F1}" type="sibTrans" cxnId="{747B889B-B5E1-4B45-B5B3-BD3A7EBC5DCD}">
      <dgm:prSet/>
      <dgm:spPr bwMode="auto"/>
      <dgm:t>
        <a:bodyPr/>
        <a:lstStyle/>
        <a:p>
          <a:pPr>
            <a:defRPr/>
          </a:pPr>
          <a:endParaRPr/>
        </a:p>
      </dgm:t>
    </dgm:pt>
    <dgm:pt modelId="{0C9470E7-7037-4D8B-8AEB-DF8ED47FBD48}">
      <dgm:prSet phldr="0" phldrT="[Texte]"/>
      <dgm:spPr bwMode="auto"/>
      <dgm:t>
        <a:bodyPr vertOverflow="overflow" horzOverflow="overflow" vert="horz" rtlCol="0" fromWordArt="0" anchor="t" forceAA="0" upright="0" compatLnSpc="0"/>
        <a:lstStyle/>
        <a:p>
          <a:pPr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b="1">
            <a:latin typeface="Arial"/>
            <a:cs typeface="Arial"/>
          </a:endParaRPr>
        </a:p>
        <a:p>
          <a:pPr marL="285750" indent="-285750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b="1">
            <a:latin typeface="Arial"/>
            <a:cs typeface="Arial"/>
          </a:endParaRPr>
        </a:p>
      </dgm:t>
    </dgm:pt>
    <dgm:pt modelId="{AF6630ED-B5A2-4023-9B8D-F0F7ADCF7B60}" type="parTrans" cxnId="{51113552-6C3A-4CD6-992F-B9CAF012119E}">
      <dgm:prSet/>
      <dgm:spPr bwMode="auto"/>
      <dgm:t>
        <a:bodyPr/>
        <a:lstStyle/>
        <a:p>
          <a:pPr>
            <a:defRPr/>
          </a:pPr>
          <a:endParaRPr/>
        </a:p>
      </dgm:t>
    </dgm:pt>
    <dgm:pt modelId="{72FF2A06-C30F-4742-8411-23DF6ABC616F}" type="sibTrans" cxnId="{51113552-6C3A-4CD6-992F-B9CAF012119E}">
      <dgm:prSet/>
      <dgm:spPr bwMode="auto"/>
      <dgm:t>
        <a:bodyPr/>
        <a:lstStyle/>
        <a:p>
          <a:pPr>
            <a:defRPr/>
          </a:pPr>
          <a:endParaRPr/>
        </a:p>
      </dgm:t>
    </dgm:pt>
    <dgm:pt modelId="{F49A1B01-0BF5-4B93-8A7B-C5B233C158E8}">
      <dgm:prSet phldr="0" phldrT="[Texte]"/>
      <dgm:spPr bwMode="auto"/>
      <dgm:t>
        <a:bodyPr vertOverflow="overflow" horzOverflow="overflow" vert="horz" rtlCol="0" fromWordArt="0" anchor="t" forceAA="0" upright="0" compatLnSpc="0"/>
        <a:lstStyle/>
        <a:p>
          <a:pPr marL="0" indent="0" algn="l" defTabSz="27558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b="1">
            <a:latin typeface="Arial"/>
            <a:cs typeface="Arial"/>
          </a:endParaRPr>
        </a:p>
        <a:p>
          <a:pPr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b="1">
              <a:latin typeface="Arial"/>
              <a:ea typeface="Arial"/>
              <a:cs typeface="Arial"/>
            </a:rPr>
            <a:t>Notes de position</a:t>
          </a:r>
          <a:endParaRPr b="1">
            <a:latin typeface="Arial"/>
            <a:ea typeface="Arial"/>
            <a:cs typeface="Arial"/>
          </a:endParaRPr>
        </a:p>
      </dgm:t>
    </dgm:pt>
    <dgm:pt modelId="{75F3DF04-5448-4FC8-AE3F-B48B89571E29}" type="parTrans" cxnId="{B1DBCEC2-C116-49D2-B802-28FCF06F09D5}">
      <dgm:prSet/>
      <dgm:spPr bwMode="auto"/>
      <dgm:t>
        <a:bodyPr/>
        <a:lstStyle/>
        <a:p>
          <a:pPr>
            <a:defRPr/>
          </a:pPr>
          <a:endParaRPr/>
        </a:p>
      </dgm:t>
    </dgm:pt>
    <dgm:pt modelId="{4C75660C-B328-4AD5-ADF4-CBCC4269B781}" type="sibTrans" cxnId="{B1DBCEC2-C116-49D2-B802-28FCF06F09D5}">
      <dgm:prSet/>
      <dgm:spPr bwMode="auto"/>
      <dgm:t>
        <a:bodyPr/>
        <a:lstStyle/>
        <a:p>
          <a:pPr>
            <a:defRPr/>
          </a:pPr>
          <a:endParaRPr/>
        </a:p>
      </dgm:t>
    </dgm:pt>
    <dgm:pt modelId="{DD42BCFA-D5D1-4D1E-A63C-8F9BF16F8F6D}">
      <dgm:prSet phldr="0" phldrT="[Texte]"/>
      <dgm:spPr bwMode="auto"/>
      <dgm:t>
        <a:bodyPr vertOverflow="overflow" horzOverflow="overflow" vert="horz" rtlCol="0" fromWordArt="0" anchor="t" forceAA="0" upright="0" compatLnSpc="0"/>
        <a:lstStyle/>
        <a:p>
          <a:pPr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b="1">
            <a:latin typeface="Arial"/>
            <a:cs typeface="Arial"/>
          </a:endParaRPr>
        </a:p>
        <a:p>
          <a:pPr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b="1">
            <a:latin typeface="Arial"/>
            <a:cs typeface="Arial"/>
          </a:endParaRPr>
        </a:p>
      </dgm:t>
    </dgm:pt>
    <dgm:pt modelId="{23A3DF85-CD29-47A1-AD27-5740755B3D68}" type="parTrans" cxnId="{861CE317-D5CE-429A-9F82-F85153B6B815}">
      <dgm:prSet/>
      <dgm:spPr bwMode="auto"/>
      <dgm:t>
        <a:bodyPr/>
        <a:lstStyle/>
        <a:p>
          <a:pPr>
            <a:defRPr/>
          </a:pPr>
          <a:endParaRPr/>
        </a:p>
      </dgm:t>
    </dgm:pt>
    <dgm:pt modelId="{E1B1CF5D-D31A-4232-9C39-E2239511B1D8}" type="sibTrans" cxnId="{861CE317-D5CE-429A-9F82-F85153B6B815}">
      <dgm:prSet/>
      <dgm:spPr bwMode="auto"/>
      <dgm:t>
        <a:bodyPr/>
        <a:lstStyle/>
        <a:p>
          <a:pPr>
            <a:defRPr/>
          </a:pPr>
          <a:endParaRPr/>
        </a:p>
      </dgm:t>
    </dgm:pt>
    <dgm:pt modelId="{FC5061B1-34B1-46C5-A0A8-FC00EFBF7CBF}">
      <dgm:prSet phldr="0" phldrT="[Texte]"/>
      <dgm:spPr bwMode="auto"/>
      <dgm:t>
        <a:bodyPr vertOverflow="overflow" horzOverflow="overflow" vert="horz" rtlCol="0" fromWordArt="0" anchor="t" forceAA="0" upright="0" compatLnSpc="0"/>
        <a:lstStyle/>
        <a:p>
          <a:pPr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b="1">
            <a:latin typeface="Arial"/>
            <a:cs typeface="Arial"/>
          </a:endParaRPr>
        </a:p>
        <a:p>
          <a:pPr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b="1">
            <a:latin typeface="Arial"/>
            <a:cs typeface="Arial"/>
          </a:endParaRPr>
        </a:p>
        <a:p>
          <a:pPr marL="285750" indent="-285750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b="1">
            <a:latin typeface="Arial"/>
            <a:cs typeface="Arial"/>
          </a:endParaRPr>
        </a:p>
      </dgm:t>
    </dgm:pt>
    <dgm:pt modelId="{B0F7F90A-7784-491F-8D0A-19CE01114782}" type="parTrans" cxnId="{A0D36ABA-6197-4F99-B78A-89470475CB84}">
      <dgm:prSet/>
      <dgm:spPr bwMode="auto"/>
      <dgm:t>
        <a:bodyPr/>
        <a:lstStyle/>
        <a:p>
          <a:pPr>
            <a:defRPr/>
          </a:pPr>
          <a:endParaRPr/>
        </a:p>
      </dgm:t>
    </dgm:pt>
    <dgm:pt modelId="{5CB3F343-A678-49E3-81D8-6D6FEB6AC8CC}" type="sibTrans" cxnId="{A0D36ABA-6197-4F99-B78A-89470475CB84}">
      <dgm:prSet/>
      <dgm:spPr bwMode="auto"/>
      <dgm:t>
        <a:bodyPr/>
        <a:lstStyle/>
        <a:p>
          <a:pPr>
            <a:defRPr/>
          </a:pPr>
          <a:endParaRPr/>
        </a:p>
      </dgm:t>
    </dgm:pt>
    <dgm:pt modelId="{4F42F27A-8501-4D3F-AEE8-698CE8DF08E1}">
      <dgm:prSet phldr="0" phldrT="[Texte]"/>
      <dgm:spPr bwMode="auto"/>
      <dgm:t>
        <a:bodyPr vertOverflow="overflow" horzOverflow="overflow" vert="horz" rtlCol="0" fromWordArt="0" anchor="t" forceAA="0" upright="0" compatLnSpc="0"/>
        <a:lstStyle/>
        <a:p>
          <a:pPr marL="0" indent="0" algn="l" defTabSz="27558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b="1">
            <a:latin typeface="Arial"/>
            <a:cs typeface="Arial"/>
          </a:endParaRPr>
        </a:p>
      </dgm:t>
    </dgm:pt>
    <dgm:pt modelId="{35BE4EC4-08A1-44CB-B6C7-16BAC0F95B32}" type="parTrans" cxnId="{AF85A73C-101C-4558-A030-98E0E9E7EE3F}">
      <dgm:prSet/>
      <dgm:spPr bwMode="auto"/>
      <dgm:t>
        <a:bodyPr/>
        <a:lstStyle/>
        <a:p>
          <a:pPr>
            <a:defRPr/>
          </a:pPr>
          <a:endParaRPr/>
        </a:p>
      </dgm:t>
    </dgm:pt>
    <dgm:pt modelId="{30923955-3266-428E-AAAB-D2BC93A1731B}" type="sibTrans" cxnId="{AF85A73C-101C-4558-A030-98E0E9E7EE3F}">
      <dgm:prSet/>
      <dgm:spPr bwMode="auto"/>
      <dgm:t>
        <a:bodyPr/>
        <a:lstStyle/>
        <a:p>
          <a:pPr>
            <a:defRPr/>
          </a:pPr>
          <a:endParaRPr/>
        </a:p>
      </dgm:t>
    </dgm:pt>
    <dgm:pt modelId="{6C71CE45-8795-4AF7-AAC2-BD4EF66EC9F7}">
      <dgm:prSet phldr="0" phldrT="[Texte]"/>
      <dgm:spPr bwMode="auto"/>
      <dgm:t>
        <a:bodyPr vertOverflow="overflow" horzOverflow="overflow" vert="horz" rtlCol="0" fromWordArt="0" anchor="t" forceAA="0" upright="0" compatLnSpc="0"/>
        <a:lstStyle/>
        <a:p>
          <a:pPr marL="285750" indent="-285750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b="1">
            <a:latin typeface="Arial"/>
            <a:cs typeface="Arial"/>
          </a:endParaRPr>
        </a:p>
      </dgm:t>
    </dgm:pt>
    <dgm:pt modelId="{2E544216-AB16-4942-BE25-DF2D41792DF6}" type="parTrans" cxnId="{C3039641-7055-49EE-9A7B-FD556276DBA4}">
      <dgm:prSet/>
      <dgm:spPr bwMode="auto"/>
      <dgm:t>
        <a:bodyPr/>
        <a:lstStyle/>
        <a:p>
          <a:pPr>
            <a:defRPr/>
          </a:pPr>
          <a:endParaRPr/>
        </a:p>
      </dgm:t>
    </dgm:pt>
    <dgm:pt modelId="{E6435679-790C-4DCC-AF0B-1ECAA2912C56}" type="sibTrans" cxnId="{C3039641-7055-49EE-9A7B-FD556276DBA4}">
      <dgm:prSet/>
      <dgm:spPr bwMode="auto"/>
      <dgm:t>
        <a:bodyPr/>
        <a:lstStyle/>
        <a:p>
          <a:pPr>
            <a:defRPr/>
          </a:pPr>
          <a:endParaRPr/>
        </a:p>
      </dgm:t>
    </dgm:pt>
    <dgm:pt modelId="{F491FD1B-619C-4EE6-AF19-07B0789EC033}">
      <dgm:prSet phldr="0" phldrT="[Texte]"/>
      <dgm:spPr bwMode="auto"/>
      <dgm:t>
        <a:bodyPr vertOverflow="overflow" horzOverflow="overflow" vert="horz" rtlCol="0" fromWordArt="0" anchor="t" forceAA="0" upright="0" compatLnSpc="0"/>
        <a:lstStyle/>
        <a:p>
          <a:pPr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b="1">
              <a:latin typeface="Arial"/>
              <a:ea typeface="Arial"/>
              <a:cs typeface="Arial"/>
            </a:rPr>
            <a:t>Fiche de plaidoyer</a:t>
          </a:r>
          <a:endParaRPr b="1">
            <a:latin typeface="Arial"/>
            <a:cs typeface="Arial"/>
          </a:endParaRPr>
        </a:p>
      </dgm:t>
    </dgm:pt>
    <dgm:pt modelId="{95527331-67FF-450B-BACE-26B04B0D7C80}" type="parTrans" cxnId="{C33FD4FA-6708-439F-9CEB-9DA334A4FF81}">
      <dgm:prSet/>
      <dgm:spPr bwMode="auto"/>
      <dgm:t>
        <a:bodyPr/>
        <a:lstStyle/>
        <a:p>
          <a:pPr>
            <a:defRPr/>
          </a:pPr>
          <a:endParaRPr/>
        </a:p>
      </dgm:t>
    </dgm:pt>
    <dgm:pt modelId="{2CE06304-F653-476B-8373-CDDAF3A958E6}" type="sibTrans" cxnId="{C33FD4FA-6708-439F-9CEB-9DA334A4FF81}">
      <dgm:prSet/>
      <dgm:spPr bwMode="auto"/>
      <dgm:t>
        <a:bodyPr/>
        <a:lstStyle/>
        <a:p>
          <a:pPr>
            <a:defRPr/>
          </a:pPr>
          <a:endParaRPr/>
        </a:p>
      </dgm:t>
    </dgm:pt>
    <dgm:pt modelId="{40554508-506E-4F22-8364-41E339300C94}" type="pres">
      <dgm:prSet presAssocID="{759DDEC3-C4BD-4E13-AD41-344055A97B45}" presName="Name0" presStyleCnt="0">
        <dgm:presLayoutVars>
          <dgm:dir val="norm"/>
          <dgm:resizeHandles val="exact"/>
        </dgm:presLayoutVars>
      </dgm:prSet>
      <dgm:spPr bwMode="auto"/>
    </dgm:pt>
    <dgm:pt modelId="{F2CC8DDB-4D97-4DBD-9128-5A09EEE8E62C}" type="pres">
      <dgm:prSet custLinFactX="-165116" custLinFactY="78588" presAssocID="{54C6905A-48C8-44F5-9844-3A9F0AEDB9E0}" presName="node" presStyleLbl="node1" presStyleIdx="0" presStyleCnt="3">
        <dgm:presLayoutVars>
          <dgm:bulletEnabled val="1"/>
        </dgm:presLayoutVars>
      </dgm:prSet>
      <dgm:spPr bwMode="auto"/>
    </dgm:pt>
    <dgm:pt modelId="{6D01A978-67ED-495C-99CE-020D585D0085}" type="pres">
      <dgm:prSet presAssocID="{008D1707-BA26-47A5-B32B-1F5802C7C214}" presName="sibTrans" presStyleCnt="0"/>
      <dgm:spPr bwMode="auto"/>
    </dgm:pt>
    <dgm:pt modelId="{3E2FDAB2-06B2-4FF9-B706-3997B4B70EC6}" type="pres">
      <dgm:prSet custLinFactX="-272616" custLinFactY="104785" presAssocID="{F49A1B01-0BF5-4B93-8A7B-C5B233C158E8}" presName="node" presStyleLbl="node1" presStyleIdx="1" presStyleCnt="3">
        <dgm:presLayoutVars>
          <dgm:bulletEnabled val="1"/>
        </dgm:presLayoutVars>
      </dgm:prSet>
      <dgm:spPr bwMode="auto"/>
    </dgm:pt>
    <dgm:pt modelId="{E2FF2BB8-B297-4A1A-AEA8-F17504E9BDD6}" type="pres">
      <dgm:prSet presAssocID="{4C75660C-B328-4AD5-ADF4-CBCC4269B781}" presName="sibTrans" presStyleCnt="0"/>
      <dgm:spPr bwMode="auto"/>
    </dgm:pt>
    <dgm:pt modelId="{5CE487EA-AEC5-4F2E-9085-9BECF89238F9}" type="pres">
      <dgm:prSet custLinFactX="-380116" custLinFactY="104785" presAssocID="{4F42F27A-8501-4D3F-AEE8-698CE8DF08E1}" presName="node" presStyleLbl="node1" presStyleIdx="2" presStyleCnt="3">
        <dgm:presLayoutVars>
          <dgm:bulletEnabled val="1"/>
        </dgm:presLayoutVars>
      </dgm:prSet>
      <dgm:spPr bwMode="auto"/>
    </dgm:pt>
  </dgm:ptLst>
  <dgm:cxnLst>
    <dgm:cxn modelId="{567CF10E-EA89-4DC6-B4DA-31703C79F214}" type="presOf" srcId="{4F42F27A-8501-4D3F-AEE8-698CE8DF08E1}" destId="{5CE487EA-AEC5-4F2E-9085-9BECF89238F9}" srcOrd="0" destOrd="0" presId="urn:microsoft.com/office/officeart/2005/8/layout/hList6"/>
    <dgm:cxn modelId="{861CE317-D5CE-429A-9F82-F85153B6B815}" srcId="{F49A1B01-0BF5-4B93-8A7B-C5B233C158E8}" destId="{DD42BCFA-D5D1-4D1E-A63C-8F9BF16F8F6D}" srcOrd="0" destOrd="0" parTransId="{23A3DF85-CD29-47A1-AD27-5740755B3D68}" sibTransId="{E1B1CF5D-D31A-4232-9C39-E2239511B1D8}"/>
    <dgm:cxn modelId="{50577318-510C-46CD-8067-7D2026B351DE}" type="presOf" srcId="{1E4E2836-BAC0-43E4-840A-CAD943B78796}" destId="{F2CC8DDB-4D97-4DBD-9128-5A09EEE8E62C}" srcOrd="0" destOrd="1" presId="urn:microsoft.com/office/officeart/2005/8/layout/hList6"/>
    <dgm:cxn modelId="{69BA651F-D58B-4D80-BCFC-5BBBF71EC3BD}" type="presOf" srcId="{54C6905A-48C8-44F5-9844-3A9F0AEDB9E0}" destId="{F2CC8DDB-4D97-4DBD-9128-5A09EEE8E62C}" srcOrd="0" destOrd="0" presId="urn:microsoft.com/office/officeart/2005/8/layout/hList6"/>
    <dgm:cxn modelId="{B59D182C-3993-4D06-994A-0EB7604D247A}" type="presOf" srcId="{DD42BCFA-D5D1-4D1E-A63C-8F9BF16F8F6D}" destId="{3E2FDAB2-06B2-4FF9-B706-3997B4B70EC6}" srcOrd="0" destOrd="1" presId="urn:microsoft.com/office/officeart/2005/8/layout/hList6"/>
    <dgm:cxn modelId="{AF85A73C-101C-4558-A030-98E0E9E7EE3F}" srcId="{759DDEC3-C4BD-4E13-AD41-344055A97B45}" destId="{4F42F27A-8501-4D3F-AEE8-698CE8DF08E1}" srcOrd="2" destOrd="0" parTransId="{35BE4EC4-08A1-44CB-B6C7-16BAC0F95B32}" sibTransId="{30923955-3266-428E-AAAB-D2BC93A1731B}"/>
    <dgm:cxn modelId="{C3039641-7055-49EE-9A7B-FD556276DBA4}" srcId="{4F42F27A-8501-4D3F-AEE8-698CE8DF08E1}" destId="{6C71CE45-8795-4AF7-AAC2-BD4EF66EC9F7}" srcOrd="0" destOrd="0" parTransId="{2E544216-AB16-4942-BE25-DF2D41792DF6}" sibTransId="{E6435679-790C-4DCC-AF0B-1ECAA2912C56}"/>
    <dgm:cxn modelId="{F56A9E6C-2FA2-4BBB-929B-9EA28BB6C5D0}" type="presOf" srcId="{F491FD1B-619C-4EE6-AF19-07B0789EC033}" destId="{5CE487EA-AEC5-4F2E-9085-9BECF89238F9}" srcOrd="0" destOrd="2" presId="urn:microsoft.com/office/officeart/2005/8/layout/hList6"/>
    <dgm:cxn modelId="{51113552-6C3A-4CD6-992F-B9CAF012119E}" srcId="{54C6905A-48C8-44F5-9844-3A9F0AEDB9E0}" destId="{0C9470E7-7037-4D8B-8AEB-DF8ED47FBD48}" srcOrd="1" destOrd="0" parTransId="{AF6630ED-B5A2-4023-9B8D-F0F7ADCF7B60}" sibTransId="{72FF2A06-C30F-4742-8411-23DF6ABC616F}"/>
    <dgm:cxn modelId="{347AE174-23D0-4009-8F0C-5926B9F96061}" type="presOf" srcId="{6C71CE45-8795-4AF7-AAC2-BD4EF66EC9F7}" destId="{5CE487EA-AEC5-4F2E-9085-9BECF89238F9}" srcOrd="0" destOrd="1" presId="urn:microsoft.com/office/officeart/2005/8/layout/hList6"/>
    <dgm:cxn modelId="{42F17193-7014-4FCA-B49C-2AE6FE370B11}" type="presOf" srcId="{0C9470E7-7037-4D8B-8AEB-DF8ED47FBD48}" destId="{F2CC8DDB-4D97-4DBD-9128-5A09EEE8E62C}" srcOrd="0" destOrd="2" presId="urn:microsoft.com/office/officeart/2005/8/layout/hList6"/>
    <dgm:cxn modelId="{36ED9196-3F2E-4047-AA24-1DD99B5E165C}" srcId="{759DDEC3-C4BD-4E13-AD41-344055A97B45}" destId="{54C6905A-48C8-44F5-9844-3A9F0AEDB9E0}" srcOrd="0" destOrd="0" parTransId="{22E3933F-7E98-4CEA-8AA0-9B241DF6C0DA}" sibTransId="{008D1707-BA26-47A5-B32B-1F5802C7C214}"/>
    <dgm:cxn modelId="{747B889B-B5E1-4B45-B5B3-BD3A7EBC5DCD}" srcId="{54C6905A-48C8-44F5-9844-3A9F0AEDB9E0}" destId="{1E4E2836-BAC0-43E4-840A-CAD943B78796}" srcOrd="0" destOrd="0" parTransId="{72F5380B-BAD6-4FEB-9813-6D72FC944CA8}" sibTransId="{821694CC-619E-4A70-B079-ADBD104642F1}"/>
    <dgm:cxn modelId="{C7EBF49C-0C67-4182-A7A0-E6DD3A2688A3}" type="presOf" srcId="{F49A1B01-0BF5-4B93-8A7B-C5B233C158E8}" destId="{3E2FDAB2-06B2-4FF9-B706-3997B4B70EC6}" srcOrd="0" destOrd="0" presId="urn:microsoft.com/office/officeart/2005/8/layout/hList6"/>
    <dgm:cxn modelId="{A0D36ABA-6197-4F99-B78A-89470475CB84}" srcId="{F49A1B01-0BF5-4B93-8A7B-C5B233C158E8}" destId="{FC5061B1-34B1-46C5-A0A8-FC00EFBF7CBF}" srcOrd="1" destOrd="0" parTransId="{B0F7F90A-7784-491F-8D0A-19CE01114782}" sibTransId="{5CB3F343-A678-49E3-81D8-6D6FEB6AC8CC}"/>
    <dgm:cxn modelId="{DF50E9C0-C65A-4331-A7CF-C1FBA54676E4}" type="presOf" srcId="{FC5061B1-34B1-46C5-A0A8-FC00EFBF7CBF}" destId="{3E2FDAB2-06B2-4FF9-B706-3997B4B70EC6}" srcOrd="0" destOrd="2" presId="urn:microsoft.com/office/officeart/2005/8/layout/hList6"/>
    <dgm:cxn modelId="{B1DBCEC2-C116-49D2-B802-28FCF06F09D5}" srcId="{759DDEC3-C4BD-4E13-AD41-344055A97B45}" destId="{F49A1B01-0BF5-4B93-8A7B-C5B233C158E8}" srcOrd="1" destOrd="0" parTransId="{75F3DF04-5448-4FC8-AE3F-B48B89571E29}" sibTransId="{4C75660C-B328-4AD5-ADF4-CBCC4269B781}"/>
    <dgm:cxn modelId="{554BB9E2-CAED-448D-B372-ED52146D7C15}" type="presOf" srcId="{759DDEC3-C4BD-4E13-AD41-344055A97B45}" destId="{40554508-506E-4F22-8364-41E339300C94}" srcOrd="0" destOrd="0" presId="urn:microsoft.com/office/officeart/2005/8/layout/hList6"/>
    <dgm:cxn modelId="{C33FD4FA-6708-439F-9CEB-9DA334A4FF81}" srcId="{4F42F27A-8501-4D3F-AEE8-698CE8DF08E1}" destId="{F491FD1B-619C-4EE6-AF19-07B0789EC033}" srcOrd="1" destOrd="0" parTransId="{95527331-67FF-450B-BACE-26B04B0D7C80}" sibTransId="{2CE06304-F653-476B-8373-CDDAF3A958E6}"/>
    <dgm:cxn modelId="{0473DD37-215A-4FC3-B6E8-897ABC5F1A2A}" type="presParOf" srcId="{40554508-506E-4F22-8364-41E339300C94}" destId="{F2CC8DDB-4D97-4DBD-9128-5A09EEE8E62C}" srcOrd="0" destOrd="0" presId="urn:microsoft.com/office/officeart/2005/8/layout/hList6"/>
    <dgm:cxn modelId="{348B4DF3-B330-4810-940F-08C209A369AB}" type="presParOf" srcId="{40554508-506E-4F22-8364-41E339300C94}" destId="{6D01A978-67ED-495C-99CE-020D585D0085}" srcOrd="1" destOrd="0" presId="urn:microsoft.com/office/officeart/2005/8/layout/hList6"/>
    <dgm:cxn modelId="{E10F96E0-834A-4182-8788-7C2392685393}" type="presParOf" srcId="{40554508-506E-4F22-8364-41E339300C94}" destId="{3E2FDAB2-06B2-4FF9-B706-3997B4B70EC6}" srcOrd="2" destOrd="0" presId="urn:microsoft.com/office/officeart/2005/8/layout/hList6"/>
    <dgm:cxn modelId="{213D95FC-6A5D-46DC-B7A3-3A4AB5E55D5A}" type="presParOf" srcId="{40554508-506E-4F22-8364-41E339300C94}" destId="{E2FF2BB8-B297-4A1A-AEA8-F17504E9BDD6}" srcOrd="3" destOrd="0" presId="urn:microsoft.com/office/officeart/2005/8/layout/hList6"/>
    <dgm:cxn modelId="{F0F5F5E9-BD5E-4426-A75F-D0CD7B62E917}" type="presParOf" srcId="{40554508-506E-4F22-8364-41E339300C94}" destId="{5CE487EA-AEC5-4F2E-9085-9BECF89238F9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4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 xmlns:r="http://schemas.openxmlformats.org/officeDocument/2006/relationships">
  <dgm:ptLst>
    <dgm:pt modelId="{D9EE1D91-BFC3-4A61-9DA0-D8EA799BCD96}" type="doc">
      <dgm:prSet loTypeId="urn:microsoft.com/office/officeart/2005/8/layout/vList6" loCatId="process" qsTypeId="urn:microsoft.com/office/officeart/2005/8/quickstyle/simple1" qsCatId="simple" csTypeId="urn:microsoft.com/office/officeart/2005/8/colors/accent1_2" csCatId="accent1" phldr="0"/>
      <dgm:spPr bwMode="auto"/>
      <dgm:t>
        <a:bodyPr/>
        <a:lstStyle/>
        <a:p>
          <a:pPr>
            <a:defRPr/>
          </a:pPr>
          <a:endParaRPr/>
        </a:p>
      </dgm:t>
    </dgm:pt>
    <dgm:pt modelId="{0AD9D854-FABE-48C8-800D-4C2B4D5B7FA0}">
      <dgm:prSet phldr="0" phldrT="[Texte]" custT="1"/>
      <dgm:spPr bwMode="auto"/>
      <dgm:t>
        <a:bodyPr vertOverflow="overflow" horzOverflow="overflow" vert="horz" rtlCol="0" fromWordArt="0" anchor="ctr" forceAA="0" upright="0" compatLnSpc="0"/>
        <a:lstStyle/>
        <a:p>
          <a:pPr marL="0" indent="0" algn="ctr" defTabSz="28892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2800">
              <a:latin typeface="Arial"/>
              <a:ea typeface="Arial"/>
              <a:cs typeface="Arial"/>
            </a:rPr>
            <a:t>Message principal</a:t>
          </a:r>
          <a:endParaRPr sz="3500">
            <a:latin typeface="Arial"/>
            <a:cs typeface="Arial"/>
          </a:endParaRPr>
        </a:p>
      </dgm:t>
    </dgm:pt>
    <dgm:pt modelId="{B8BC13D5-1C94-4CFB-9CEE-D1712C005DDA}" type="parTrans" cxnId="{00BAB3D2-A212-4113-A946-CAE005578852}">
      <dgm:prSet/>
      <dgm:spPr bwMode="auto"/>
      <dgm:t>
        <a:bodyPr/>
        <a:lstStyle/>
        <a:p>
          <a:pPr>
            <a:defRPr/>
          </a:pPr>
          <a:endParaRPr/>
        </a:p>
      </dgm:t>
    </dgm:pt>
    <dgm:pt modelId="{F37964A8-4086-4609-BA6C-09FF6BF820EB}" type="sibTrans" cxnId="{00BAB3D2-A212-4113-A946-CAE005578852}">
      <dgm:prSet/>
      <dgm:spPr bwMode="auto"/>
      <dgm:t>
        <a:bodyPr/>
        <a:lstStyle/>
        <a:p>
          <a:pPr>
            <a:defRPr/>
          </a:pPr>
          <a:endParaRPr/>
        </a:p>
      </dgm:t>
    </dgm:pt>
    <dgm:pt modelId="{6C07AF4D-B2F2-44F6-96C3-E5B4B210E502}">
      <dgm:prSet phldr="0" phldrT="[Texte]" custT="1"/>
      <dgm:spPr bwMode="auto"/>
      <dgm:t>
        <a:bodyPr vertOverflow="overflow" horzOverflow="overflow" vert="horz" rtlCol="0" fromWordArt="0" anchor="t" forceAA="0" upright="0" compatLnSpc="0"/>
        <a:lstStyle/>
        <a:p>
          <a:pPr marL="285750" indent="-285750" algn="l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1800">
            <a:latin typeface="Arial"/>
            <a:cs typeface="Arial"/>
          </a:endParaRPr>
        </a:p>
        <a:p>
          <a:pPr algn="l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1800">
              <a:latin typeface="Arial"/>
              <a:ea typeface="Arial"/>
              <a:cs typeface="Arial"/>
            </a:rPr>
            <a:t>Idée centrale </a:t>
          </a:r>
          <a:endParaRPr sz="1800">
            <a:latin typeface="Arial"/>
            <a:ea typeface="Arial"/>
            <a:cs typeface="Arial"/>
          </a:endParaRPr>
        </a:p>
        <a:p>
          <a:pPr algn="l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1800">
              <a:latin typeface="Arial"/>
              <a:ea typeface="Arial"/>
              <a:cs typeface="Arial"/>
            </a:rPr>
            <a:t>+ preuve </a:t>
          </a:r>
          <a:endParaRPr sz="1800">
            <a:latin typeface="Arial"/>
            <a:ea typeface="Arial"/>
            <a:cs typeface="Arial"/>
          </a:endParaRPr>
        </a:p>
      </dgm:t>
    </dgm:pt>
    <dgm:pt modelId="{DD7C1FC8-02FB-44DE-A0FD-2BF5B7F8865E}" type="parTrans" cxnId="{4A60F431-3097-459E-9909-E38B78A17EFF}">
      <dgm:prSet/>
      <dgm:spPr bwMode="auto"/>
      <dgm:t>
        <a:bodyPr/>
        <a:lstStyle/>
        <a:p>
          <a:pPr>
            <a:defRPr/>
          </a:pPr>
          <a:endParaRPr/>
        </a:p>
      </dgm:t>
    </dgm:pt>
    <dgm:pt modelId="{148572B4-544C-48A4-93F1-6E65335D921E}" type="sibTrans" cxnId="{4A60F431-3097-459E-9909-E38B78A17EFF}">
      <dgm:prSet/>
      <dgm:spPr bwMode="auto"/>
      <dgm:t>
        <a:bodyPr/>
        <a:lstStyle/>
        <a:p>
          <a:pPr>
            <a:defRPr/>
          </a:pPr>
          <a:endParaRPr/>
        </a:p>
      </dgm:t>
    </dgm:pt>
    <dgm:pt modelId="{5830ADB3-A966-4291-80B9-D6C31D482516}">
      <dgm:prSet phldr="0" phldrT="[Texte]" custT="1"/>
      <dgm:spPr bwMode="auto"/>
      <dgm:t>
        <a:bodyPr vertOverflow="overflow" horzOverflow="overflow" vert="horz" rtlCol="0" fromWordArt="0" anchor="t" forceAA="0" upright="0" compatLnSpc="0"/>
        <a:lstStyle/>
        <a:p>
          <a:pPr algn="l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1800">
              <a:latin typeface="Arial"/>
              <a:ea typeface="Arial"/>
              <a:cs typeface="Arial"/>
            </a:rPr>
            <a:t>+ exemple </a:t>
          </a:r>
          <a:endParaRPr sz="1800">
            <a:latin typeface="Arial"/>
            <a:ea typeface="Arial"/>
            <a:cs typeface="Arial"/>
          </a:endParaRPr>
        </a:p>
        <a:p>
          <a:pPr algn="l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1800">
              <a:latin typeface="Arial"/>
              <a:ea typeface="Arial"/>
              <a:cs typeface="Arial"/>
            </a:rPr>
            <a:t>+ objectif recherché </a:t>
          </a:r>
          <a:endParaRPr sz="1800">
            <a:latin typeface="Arial"/>
            <a:ea typeface="Arial"/>
            <a:cs typeface="Arial"/>
          </a:endParaRPr>
        </a:p>
        <a:p>
          <a:pPr algn="l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1800">
              <a:latin typeface="Arial"/>
              <a:ea typeface="Arial"/>
              <a:cs typeface="Arial"/>
            </a:rPr>
            <a:t>+ action souhaitée</a:t>
          </a:r>
          <a:endParaRPr sz="2300">
            <a:latin typeface="Arial"/>
            <a:cs typeface="Arial"/>
          </a:endParaRPr>
        </a:p>
      </dgm:t>
    </dgm:pt>
    <dgm:pt modelId="{924A532B-4C52-4292-8109-ED822D21726D}" type="parTrans" cxnId="{1400CDAD-C55A-457E-9AE1-53F8ACFC4D02}">
      <dgm:prSet/>
      <dgm:spPr bwMode="auto"/>
      <dgm:t>
        <a:bodyPr/>
        <a:lstStyle/>
        <a:p>
          <a:pPr>
            <a:defRPr/>
          </a:pPr>
          <a:endParaRPr/>
        </a:p>
      </dgm:t>
    </dgm:pt>
    <dgm:pt modelId="{C80C9A87-21A2-4820-9053-7A0B7364D3B2}" type="sibTrans" cxnId="{1400CDAD-C55A-457E-9AE1-53F8ACFC4D02}">
      <dgm:prSet/>
      <dgm:spPr bwMode="auto"/>
      <dgm:t>
        <a:bodyPr/>
        <a:lstStyle/>
        <a:p>
          <a:pPr>
            <a:defRPr/>
          </a:pPr>
          <a:endParaRPr/>
        </a:p>
      </dgm:t>
    </dgm:pt>
    <dgm:pt modelId="{95B00632-3BDF-4BA6-9AEC-686613E718D0}">
      <dgm:prSet phldr="0" phldrT="[Texte]" custT="1"/>
      <dgm:spPr bwMode="auto"/>
      <dgm:t>
        <a:bodyPr vertOverflow="overflow" horzOverflow="overflow" vert="horz" rtlCol="0" fromWordArt="0" anchor="ctr" forceAA="0" upright="0" compatLnSpc="0"/>
        <a:lstStyle/>
        <a:p>
          <a:pPr marL="0" indent="0" algn="ctr" defTabSz="28892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2800">
              <a:latin typeface="Arial"/>
              <a:ea typeface="Arial"/>
              <a:cs typeface="Arial"/>
            </a:rPr>
            <a:t>Message secondaire</a:t>
          </a:r>
          <a:endParaRPr sz="2800">
            <a:latin typeface="Arial"/>
            <a:cs typeface="Arial"/>
          </a:endParaRPr>
        </a:p>
      </dgm:t>
    </dgm:pt>
    <dgm:pt modelId="{94EDEFEF-9A4B-4584-A88C-14A4F08D7BCF}" type="parTrans" cxnId="{7D5DFA90-CE2C-4E1B-8BED-80CAE0CA26B7}">
      <dgm:prSet/>
      <dgm:spPr bwMode="auto"/>
      <dgm:t>
        <a:bodyPr/>
        <a:lstStyle/>
        <a:p>
          <a:pPr>
            <a:defRPr/>
          </a:pPr>
          <a:endParaRPr/>
        </a:p>
      </dgm:t>
    </dgm:pt>
    <dgm:pt modelId="{3535A4A5-F5C0-454F-88AE-0D779D5F50F3}" type="sibTrans" cxnId="{7D5DFA90-CE2C-4E1B-8BED-80CAE0CA26B7}">
      <dgm:prSet/>
      <dgm:spPr bwMode="auto"/>
      <dgm:t>
        <a:bodyPr/>
        <a:lstStyle/>
        <a:p>
          <a:pPr>
            <a:defRPr/>
          </a:pPr>
          <a:endParaRPr/>
        </a:p>
      </dgm:t>
    </dgm:pt>
    <dgm:pt modelId="{164603AF-7CD5-49F5-B014-CAB9652A95E4}">
      <dgm:prSet phldr="0" phldrT="[Texte]" custT="1"/>
      <dgm:spPr bwMode="auto"/>
      <dgm:t>
        <a:bodyPr vertOverflow="overflow" horzOverflow="overflow" vert="horz" rtlCol="0" fromWordArt="0" anchor="t" forceAA="0" upright="0" compatLnSpc="0"/>
        <a:lstStyle/>
        <a:p>
          <a:pPr marL="285750" indent="-285750" algn="l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2500">
            <a:latin typeface="Arial"/>
            <a:cs typeface="Arial"/>
          </a:endParaRPr>
        </a:p>
      </dgm:t>
    </dgm:pt>
    <dgm:pt modelId="{297E3E50-6AA5-4299-AE3C-FCA8030B7BE5}" type="parTrans" cxnId="{BBC53424-4C7F-4EBF-ADB1-87D5F8ABCA2B}">
      <dgm:prSet/>
      <dgm:spPr bwMode="auto"/>
      <dgm:t>
        <a:bodyPr/>
        <a:lstStyle/>
        <a:p>
          <a:pPr>
            <a:defRPr/>
          </a:pPr>
          <a:endParaRPr/>
        </a:p>
      </dgm:t>
    </dgm:pt>
    <dgm:pt modelId="{597F5461-480A-44D2-9EE9-FD4CA44E4F0D}" type="sibTrans" cxnId="{BBC53424-4C7F-4EBF-ADB1-87D5F8ABCA2B}">
      <dgm:prSet/>
      <dgm:spPr bwMode="auto"/>
      <dgm:t>
        <a:bodyPr/>
        <a:lstStyle/>
        <a:p>
          <a:pPr>
            <a:defRPr/>
          </a:pPr>
          <a:endParaRPr/>
        </a:p>
      </dgm:t>
    </dgm:pt>
    <dgm:pt modelId="{74253B46-45DC-42E7-B95F-62F60D14E8BB}">
      <dgm:prSet phldr="0" phldrT="[Texte]" custT="1"/>
      <dgm:spPr bwMode="auto"/>
      <dgm:t>
        <a:bodyPr vertOverflow="overflow" horzOverflow="overflow" vert="horz" rtlCol="0" fromWordArt="0" anchor="t" forceAA="0" upright="0" compatLnSpc="0"/>
        <a:lstStyle/>
        <a:p>
          <a:pPr algn="l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2000">
              <a:latin typeface="Arial"/>
              <a:ea typeface="Arial"/>
              <a:cs typeface="Arial"/>
            </a:rPr>
            <a:t>Comment atteindre le résultat recherché ?</a:t>
          </a:r>
          <a:endParaRPr sz="2500">
            <a:latin typeface="Arial"/>
            <a:cs typeface="Arial"/>
          </a:endParaRPr>
        </a:p>
      </dgm:t>
    </dgm:pt>
    <dgm:pt modelId="{B9820CCE-9B65-492B-8B58-09C0FB56891B}" type="parTrans" cxnId="{3DE67477-15E9-462B-AA92-CB69E5C21C20}">
      <dgm:prSet/>
      <dgm:spPr bwMode="auto"/>
      <dgm:t>
        <a:bodyPr/>
        <a:lstStyle/>
        <a:p>
          <a:pPr>
            <a:defRPr/>
          </a:pPr>
          <a:endParaRPr/>
        </a:p>
      </dgm:t>
    </dgm:pt>
    <dgm:pt modelId="{84E584E0-2217-415B-8479-98674A6940E6}" type="sibTrans" cxnId="{3DE67477-15E9-462B-AA92-CB69E5C21C20}">
      <dgm:prSet/>
      <dgm:spPr bwMode="auto"/>
      <dgm:t>
        <a:bodyPr/>
        <a:lstStyle/>
        <a:p>
          <a:pPr>
            <a:defRPr/>
          </a:pPr>
          <a:endParaRPr/>
        </a:p>
      </dgm:t>
    </dgm:pt>
    <dgm:pt modelId="{AEA64963-7B1C-4EF4-AD7A-D1571C066D60}" type="pres">
      <dgm:prSet presAssocID="{D9EE1D91-BFC3-4A61-9DA0-D8EA799BCD96}" presName="Name0" presStyleCnt="0">
        <dgm:presLayoutVars>
          <dgm:dir val="norm"/>
          <dgm:animLvl val="lvl"/>
          <dgm:resizeHandles val="exact"/>
        </dgm:presLayoutVars>
      </dgm:prSet>
      <dgm:spPr bwMode="auto"/>
    </dgm:pt>
    <dgm:pt modelId="{946DC732-D80E-4112-9BE4-39FE9F95890B}" type="pres">
      <dgm:prSet presAssocID="{0AD9D854-FABE-48C8-800D-4C2B4D5B7FA0}" presName="linNode" presStyleCnt="0"/>
      <dgm:spPr bwMode="auto"/>
    </dgm:pt>
    <dgm:pt modelId="{AD90E128-3D63-4985-8BB8-7609E373FB86}" type="pres">
      <dgm:prSet presAssocID="{0AD9D854-FABE-48C8-800D-4C2B4D5B7FA0}" presName="parentShp" presStyleLbl="node1" presStyleIdx="0" presStyleCnt="2">
        <dgm:presLayoutVars>
          <dgm:bulletEnabled val="1"/>
        </dgm:presLayoutVars>
      </dgm:prSet>
      <dgm:spPr bwMode="auto"/>
    </dgm:pt>
    <dgm:pt modelId="{0AB8823A-08DF-4F81-B4D2-2E857F9A6CEB}" type="pres">
      <dgm:prSet presAssocID="{0AD9D854-FABE-48C8-800D-4C2B4D5B7FA0}" presName="childShp" presStyleLbl="bgAccFollowNode1" presStyleIdx="0" presStyleCnt="2">
        <dgm:presLayoutVars>
          <dgm:bulletEnabled val="1"/>
        </dgm:presLayoutVars>
      </dgm:prSet>
      <dgm:spPr bwMode="auto"/>
    </dgm:pt>
    <dgm:pt modelId="{4F931786-E364-43A3-BD6A-86658F786509}" type="pres">
      <dgm:prSet presAssocID="{F37964A8-4086-4609-BA6C-09FF6BF820EB}" presName="spacing" presStyleCnt="0"/>
      <dgm:spPr bwMode="auto"/>
    </dgm:pt>
    <dgm:pt modelId="{993AC332-75B4-40C4-BE5E-DDBEAF78747E}" type="pres">
      <dgm:prSet presAssocID="{95B00632-3BDF-4BA6-9AEC-686613E718D0}" presName="linNode" presStyleCnt="0"/>
      <dgm:spPr bwMode="auto"/>
    </dgm:pt>
    <dgm:pt modelId="{1080FB1B-D42E-44BC-8C1A-61EC17707E2C}" type="pres">
      <dgm:prSet presAssocID="{95B00632-3BDF-4BA6-9AEC-686613E718D0}" presName="parentShp" presStyleLbl="node1" presStyleIdx="1" presStyleCnt="2">
        <dgm:presLayoutVars>
          <dgm:bulletEnabled val="1"/>
        </dgm:presLayoutVars>
      </dgm:prSet>
      <dgm:spPr bwMode="auto"/>
    </dgm:pt>
    <dgm:pt modelId="{7E38567C-969D-4663-B874-F9D75B8A48C9}" type="pres">
      <dgm:prSet presAssocID="{95B00632-3BDF-4BA6-9AEC-686613E718D0}" presName="childShp" presStyleLbl="bgAccFollowNode1" presStyleIdx="1" presStyleCnt="2">
        <dgm:presLayoutVars>
          <dgm:bulletEnabled val="1"/>
        </dgm:presLayoutVars>
      </dgm:prSet>
      <dgm:spPr bwMode="auto"/>
    </dgm:pt>
  </dgm:ptLst>
  <dgm:cxnLst>
    <dgm:cxn modelId="{BBC53424-4C7F-4EBF-ADB1-87D5F8ABCA2B}" srcId="{95B00632-3BDF-4BA6-9AEC-686613E718D0}" destId="{164603AF-7CD5-49F5-B014-CAB9652A95E4}" srcOrd="0" destOrd="0" parTransId="{297E3E50-6AA5-4299-AE3C-FCA8030B7BE5}" sibTransId="{597F5461-480A-44D2-9EE9-FD4CA44E4F0D}"/>
    <dgm:cxn modelId="{D97EF32A-2B0D-4B14-965B-96ED7221E519}" type="presOf" srcId="{74253B46-45DC-42E7-B95F-62F60D14E8BB}" destId="{7E38567C-969D-4663-B874-F9D75B8A48C9}" srcOrd="0" destOrd="1" presId="urn:microsoft.com/office/officeart/2005/8/layout/vList6"/>
    <dgm:cxn modelId="{4A60F431-3097-459E-9909-E38B78A17EFF}" srcId="{0AD9D854-FABE-48C8-800D-4C2B4D5B7FA0}" destId="{6C07AF4D-B2F2-44F6-96C3-E5B4B210E502}" srcOrd="0" destOrd="0" parTransId="{DD7C1FC8-02FB-44DE-A0FD-2BF5B7F8865E}" sibTransId="{148572B4-544C-48A4-93F1-6E65335D921E}"/>
    <dgm:cxn modelId="{5C87C76F-EFBF-4AE3-878B-CA8E3C7646E4}" type="presOf" srcId="{6C07AF4D-B2F2-44F6-96C3-E5B4B210E502}" destId="{0AB8823A-08DF-4F81-B4D2-2E857F9A6CEB}" srcOrd="0" destOrd="0" presId="urn:microsoft.com/office/officeart/2005/8/layout/vList6"/>
    <dgm:cxn modelId="{3DE67477-15E9-462B-AA92-CB69E5C21C20}" srcId="{95B00632-3BDF-4BA6-9AEC-686613E718D0}" destId="{74253B46-45DC-42E7-B95F-62F60D14E8BB}" srcOrd="1" destOrd="0" parTransId="{B9820CCE-9B65-492B-8B58-09C0FB56891B}" sibTransId="{84E584E0-2217-415B-8479-98674A6940E6}"/>
    <dgm:cxn modelId="{CED10E8F-4E42-43AF-AEAA-311429A09D7F}" type="presOf" srcId="{5830ADB3-A966-4291-80B9-D6C31D482516}" destId="{0AB8823A-08DF-4F81-B4D2-2E857F9A6CEB}" srcOrd="0" destOrd="1" presId="urn:microsoft.com/office/officeart/2005/8/layout/vList6"/>
    <dgm:cxn modelId="{7D5DFA90-CE2C-4E1B-8BED-80CAE0CA26B7}" srcId="{D9EE1D91-BFC3-4A61-9DA0-D8EA799BCD96}" destId="{95B00632-3BDF-4BA6-9AEC-686613E718D0}" srcOrd="1" destOrd="0" parTransId="{94EDEFEF-9A4B-4584-A88C-14A4F08D7BCF}" sibTransId="{3535A4A5-F5C0-454F-88AE-0D779D5F50F3}"/>
    <dgm:cxn modelId="{1400CDAD-C55A-457E-9AE1-53F8ACFC4D02}" srcId="{0AD9D854-FABE-48C8-800D-4C2B4D5B7FA0}" destId="{5830ADB3-A966-4291-80B9-D6C31D482516}" srcOrd="1" destOrd="0" parTransId="{924A532B-4C52-4292-8109-ED822D21726D}" sibTransId="{C80C9A87-21A2-4820-9053-7A0B7364D3B2}"/>
    <dgm:cxn modelId="{9575B3BE-372F-45AD-8AFC-89091B728636}" type="presOf" srcId="{95B00632-3BDF-4BA6-9AEC-686613E718D0}" destId="{1080FB1B-D42E-44BC-8C1A-61EC17707E2C}" srcOrd="0" destOrd="0" presId="urn:microsoft.com/office/officeart/2005/8/layout/vList6"/>
    <dgm:cxn modelId="{788C08C6-F239-4510-88A1-53155DFCA35B}" type="presOf" srcId="{164603AF-7CD5-49F5-B014-CAB9652A95E4}" destId="{7E38567C-969D-4663-B874-F9D75B8A48C9}" srcOrd="0" destOrd="0" presId="urn:microsoft.com/office/officeart/2005/8/layout/vList6"/>
    <dgm:cxn modelId="{00BAB3D2-A212-4113-A946-CAE005578852}" srcId="{D9EE1D91-BFC3-4A61-9DA0-D8EA799BCD96}" destId="{0AD9D854-FABE-48C8-800D-4C2B4D5B7FA0}" srcOrd="0" destOrd="0" parTransId="{B8BC13D5-1C94-4CFB-9CEE-D1712C005DDA}" sibTransId="{F37964A8-4086-4609-BA6C-09FF6BF820EB}"/>
    <dgm:cxn modelId="{75DC21E6-9D99-48B0-8C32-81E028FA7905}" type="presOf" srcId="{D9EE1D91-BFC3-4A61-9DA0-D8EA799BCD96}" destId="{AEA64963-7B1C-4EF4-AD7A-D1571C066D60}" srcOrd="0" destOrd="0" presId="urn:microsoft.com/office/officeart/2005/8/layout/vList6"/>
    <dgm:cxn modelId="{79344DE9-11C5-4CD8-9D7F-9F2AAFF5755C}" type="presOf" srcId="{0AD9D854-FABE-48C8-800D-4C2B4D5B7FA0}" destId="{AD90E128-3D63-4985-8BB8-7609E373FB86}" srcOrd="0" destOrd="0" presId="urn:microsoft.com/office/officeart/2005/8/layout/vList6"/>
    <dgm:cxn modelId="{814EF108-6F5B-4BFA-8BFE-36AAC7D0FB69}" type="presParOf" srcId="{AEA64963-7B1C-4EF4-AD7A-D1571C066D60}" destId="{946DC732-D80E-4112-9BE4-39FE9F95890B}" srcOrd="0" destOrd="0" presId="urn:microsoft.com/office/officeart/2005/8/layout/vList6"/>
    <dgm:cxn modelId="{4BFECAB8-0F8B-4EFC-A148-1198C6AB0EC1}" type="presParOf" srcId="{946DC732-D80E-4112-9BE4-39FE9F95890B}" destId="{AD90E128-3D63-4985-8BB8-7609E373FB86}" srcOrd="0" destOrd="0" presId="urn:microsoft.com/office/officeart/2005/8/layout/vList6"/>
    <dgm:cxn modelId="{C73A36BB-02CA-498C-8990-2E6ADD99F4C7}" type="presParOf" srcId="{946DC732-D80E-4112-9BE4-39FE9F95890B}" destId="{0AB8823A-08DF-4F81-B4D2-2E857F9A6CEB}" srcOrd="1" destOrd="0" presId="urn:microsoft.com/office/officeart/2005/8/layout/vList6"/>
    <dgm:cxn modelId="{ADF1D57D-E9F9-4595-AB5E-C2DC6740E2B2}" type="presParOf" srcId="{AEA64963-7B1C-4EF4-AD7A-D1571C066D60}" destId="{4F931786-E364-43A3-BD6A-86658F786509}" srcOrd="1" destOrd="0" presId="urn:microsoft.com/office/officeart/2005/8/layout/vList6"/>
    <dgm:cxn modelId="{1ED5E879-B4C3-43BD-8B21-06AA8D7A294E}" type="presParOf" srcId="{AEA64963-7B1C-4EF4-AD7A-D1571C066D60}" destId="{993AC332-75B4-40C4-BE5E-DDBEAF78747E}" srcOrd="2" destOrd="0" presId="urn:microsoft.com/office/officeart/2005/8/layout/vList6"/>
    <dgm:cxn modelId="{B14FF522-66DD-4B3A-8641-3038ED22E2C2}" type="presParOf" srcId="{993AC332-75B4-40C4-BE5E-DDBEAF78747E}" destId="{1080FB1B-D42E-44BC-8C1A-61EC17707E2C}" srcOrd="0" destOrd="0" presId="urn:microsoft.com/office/officeart/2005/8/layout/vList6"/>
    <dgm:cxn modelId="{5753DC56-0D8F-471F-8314-E21C88695A54}" type="presParOf" srcId="{993AC332-75B4-40C4-BE5E-DDBEAF78747E}" destId="{7E38567C-969D-4663-B874-F9D75B8A48C9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4" minVer="http://schemas.openxmlformats.org/drawingml/2006/diagram"/>
    </a:ext>
  </dgm:extLst>
</dgm:dataModel>
</file>

<file path=ppt/diagrams/drawing1.xml><?xml version="1.0" encoding="utf-8"?>
<dsp:drawing xmlns:dsp="http://schemas.microsoft.com/office/drawing/2008/diagram" xmlns:dgm="http://schemas.openxmlformats.org/drawingml/2006/diagram" xmlns:a="http://schemas.openxmlformats.org/drawingml/2006/main" xmlns:r="http://schemas.openxmlformats.org/officeDocument/2006/relationships">
  <dsp:spTree>
    <dsp:nvGrpSpPr>
      <dsp:cNvPr id="149181125" name=""/>
      <dsp:cNvGrpSpPr/>
    </dsp:nvGrpSpPr>
    <dsp:grpSpPr bwMode="auto">
      <a:xfrm>
        <a:off x="0" y="0"/>
        <a:ext cx="8127999" cy="5418665"/>
        <a:chOff x="0" y="0"/>
        <a:chExt cx="8127999" cy="5418665"/>
      </a:xfrm>
    </dsp:grpSpPr>
    <dsp:sp modelId="{1C35F563-7D8C-409D-B662-A2106838970D}">
      <dsp:nvSpPr>
        <dsp:cNvPr id="0" name=""/>
        <dsp:cNvSpPr/>
      </dsp:nvSpPr>
      <dsp:spPr bwMode="auto">
        <a:xfrm>
          <a:off x="2537" y="1247791"/>
          <a:ext cx="2476498" cy="9905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80898" tIns="46226" rIns="80898" bIns="46226" numCol="1" spcCol="1268" rtlCol="0" fromWordArt="0" anchor="ctr" anchorCtr="0" forceAA="0" upright="0" compatLnSpc="0">
          <a:noAutofit/>
        </a:bodyPr>
        <a:lstStyle/>
        <a:p>
          <a:pPr marL="0" lvl="0" indent="0" algn="ctr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sz="1700">
              <a:latin typeface="Arial"/>
              <a:ea typeface="Arial"/>
              <a:cs typeface="Arial"/>
            </a:rPr>
            <a:t>Budget</a:t>
          </a:r>
          <a:endParaRPr sz="1400">
            <a:latin typeface="Arial"/>
            <a:cs typeface="Arial"/>
          </a:endParaRPr>
        </a:p>
      </dsp:txBody>
      <dsp:txXfrm>
        <a:off x="2537" y="1247791"/>
        <a:ext cx="2476498" cy="990598"/>
      </dsp:txXfrm>
    </dsp:sp>
    <dsp:sp modelId="{31850FCA-4753-4F06-BA04-44A4116C5E91}">
      <dsp:nvSpPr>
        <dsp:cNvPr id="0" name=""/>
        <dsp:cNvSpPr/>
      </dsp:nvSpPr>
      <dsp:spPr bwMode="auto">
        <a:xfrm>
          <a:off x="2537" y="2238391"/>
          <a:ext cx="2476498" cy="1932480"/>
        </a:xfrm>
        <a:prstGeom prst="rect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  <a:alpha val="90000"/>
          </a:schemeClr>
        </a:solidFill>
        <a:ln w="12700" cap="flat" cmpd="sng" algn="ctr">
          <a:solidFill>
            <a:schemeClr val="accent1">
              <a:tint val="40000"/>
              <a:hueOff val="0"/>
              <a:satOff val="0"/>
              <a:lumOff val="0"/>
              <a:alphaOff val="0"/>
              <a:alpha val="9000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  <dsp:txBody>
        <a:bodyPr spcFirstLastPara="0" vertOverflow="overflow" horzOverflow="overflow" vert="horz" wrap="square" lIns="154019" tIns="154019" rIns="205358" bIns="231028" numCol="1" spcCol="1268" rtlCol="0" fromWordArt="0" anchor="t" anchorCtr="0" forceAA="0" upright="0" compatLnSpc="0">
          <a:noAutofit/>
        </a:bodyPr>
        <a:lstStyle/>
        <a:p>
          <a:pPr marL="285750" lvl="1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r>
            <a:rPr lang="fr-FR" sz="1700">
              <a:latin typeface="Arial"/>
              <a:ea typeface="Arial"/>
              <a:cs typeface="Arial"/>
            </a:rPr>
            <a:t>Réaliser un budget prévisionnel</a:t>
          </a:r>
          <a:endParaRPr sz="1700">
            <a:latin typeface="Arial"/>
            <a:ea typeface="Arial"/>
            <a:cs typeface="Arial"/>
          </a:endParaRPr>
        </a:p>
        <a:p>
          <a:pPr lvl="1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1700">
            <a:latin typeface="Arial"/>
            <a:ea typeface="Arial"/>
            <a:cs typeface="Arial"/>
          </a:endParaRPr>
        </a:p>
        <a:p>
          <a:pPr marL="285750" lvl="1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r>
            <a:rPr lang="fr-FR" sz="1700">
              <a:latin typeface="Arial"/>
              <a:ea typeface="Arial"/>
              <a:cs typeface="Arial"/>
            </a:rPr>
            <a:t>Faisabilité : choix </a:t>
          </a:r>
          <a:r>
            <a:rPr lang="fr-FR" sz="1700">
              <a:latin typeface="Arial"/>
              <a:ea typeface="Arial"/>
              <a:cs typeface="Arial"/>
            </a:rPr>
            <a:t>des lieux et des cibles en fonction des moyens</a:t>
          </a:r>
          <a:endParaRPr sz="1700">
            <a:latin typeface="Arial"/>
            <a:ea typeface="Arial"/>
            <a:cs typeface="Arial"/>
          </a:endParaRPr>
        </a:p>
        <a:p>
          <a:pPr marL="285750" lvl="1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endParaRPr sz="1400">
            <a:latin typeface="Arial"/>
            <a:cs typeface="Arial"/>
          </a:endParaRPr>
        </a:p>
        <a:p>
          <a:pPr marL="285750" lvl="1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endParaRPr sz="1400">
            <a:latin typeface="Arial"/>
            <a:cs typeface="Arial"/>
          </a:endParaRPr>
        </a:p>
      </dsp:txBody>
      <dsp:txXfrm>
        <a:off x="2537" y="2238391"/>
        <a:ext cx="2476498" cy="1932480"/>
      </dsp:txXfrm>
    </dsp:sp>
    <dsp:sp modelId="{3663D054-2877-4741-AD89-708EE0B277EF}">
      <dsp:nvSpPr>
        <dsp:cNvPr id="0" name=""/>
        <dsp:cNvSpPr/>
      </dsp:nvSpPr>
      <dsp:spPr bwMode="auto">
        <a:xfrm>
          <a:off x="2825748" y="1247791"/>
          <a:ext cx="2476498" cy="9905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205358" tIns="117347" rIns="205358" bIns="117347" numCol="1" spcCol="1268" rtlCol="0" fromWordArt="0" anchor="ctr" anchorCtr="0" forceAA="0" upright="0" compatLnSpc="0">
          <a:noAutofit/>
        </a:bodyPr>
        <a:lstStyle/>
        <a:p>
          <a:pPr marL="0" lvl="0" indent="0" algn="ctr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sz="1700">
              <a:latin typeface="Arial"/>
              <a:ea typeface="Arial"/>
              <a:cs typeface="Arial"/>
            </a:rPr>
            <a:t>Calendrier</a:t>
          </a:r>
          <a:endParaRPr sz="1400">
            <a:latin typeface="Arial"/>
            <a:cs typeface="Arial"/>
          </a:endParaRPr>
        </a:p>
      </dsp:txBody>
      <dsp:txXfrm>
        <a:off x="2825748" y="1247791"/>
        <a:ext cx="2476498" cy="990598"/>
      </dsp:txXfrm>
    </dsp:sp>
    <dsp:sp modelId="{C63958A3-AD46-4A2C-873B-511A1B00F904}">
      <dsp:nvSpPr>
        <dsp:cNvPr id="0" name=""/>
        <dsp:cNvSpPr/>
      </dsp:nvSpPr>
      <dsp:spPr bwMode="auto">
        <a:xfrm>
          <a:off x="2841624" y="2238391"/>
          <a:ext cx="2476498" cy="1932480"/>
        </a:xfrm>
        <a:prstGeom prst="rect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  <a:alpha val="90000"/>
          </a:schemeClr>
        </a:solidFill>
        <a:ln w="12700" cap="flat" cmpd="sng" algn="ctr">
          <a:solidFill>
            <a:schemeClr val="accent1">
              <a:tint val="40000"/>
              <a:hueOff val="0"/>
              <a:satOff val="0"/>
              <a:lumOff val="0"/>
              <a:alphaOff val="0"/>
              <a:alpha val="9000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  <dsp:txBody>
        <a:bodyPr spcFirstLastPara="0" vertOverflow="overflow" horzOverflow="overflow" vert="horz" wrap="square" lIns="342042" tIns="342042" rIns="456054" bIns="513061" numCol="1" spcCol="1268" rtlCol="0" fromWordArt="0" anchor="t" anchorCtr="0" forceAA="0" upright="0" compatLnSpc="0">
          <a:noAutofit/>
        </a:bodyPr>
        <a:lstStyle/>
        <a:p>
          <a:pPr marL="285750" lvl="1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endParaRPr sz="3800">
            <a:latin typeface="Arial"/>
            <a:cs typeface="Arial"/>
          </a:endParaRPr>
        </a:p>
        <a:p>
          <a:pPr marL="285750" lvl="1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endParaRPr sz="3800">
            <a:latin typeface="Arial"/>
            <a:cs typeface="Arial"/>
          </a:endParaRPr>
        </a:p>
      </dsp:txBody>
      <dsp:txXfrm>
        <a:off x="2841624" y="2238391"/>
        <a:ext cx="2476498" cy="1932480"/>
      </dsp:txXfrm>
    </dsp:sp>
    <dsp:sp modelId="{764A72C0-B287-41A5-B2CE-2755F6FDCC6A}">
      <dsp:nvSpPr>
        <dsp:cNvPr id="0" name=""/>
        <dsp:cNvSpPr/>
      </dsp:nvSpPr>
      <dsp:spPr bwMode="auto">
        <a:xfrm>
          <a:off x="5648958" y="1247791"/>
          <a:ext cx="2476498" cy="99059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68019" tIns="96010" rIns="168019" bIns="96010" numCol="1" spcCol="1268" rtlCol="0" fromWordArt="0" anchor="ctr" anchorCtr="0" forceAA="0" upright="0" compatLnSpc="0">
          <a:noAutofit/>
        </a:bodyPr>
        <a:lstStyle/>
        <a:p>
          <a:pPr marL="0" lvl="0" indent="0" algn="ctr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sz="1700">
              <a:latin typeface="Arial"/>
              <a:ea typeface="Arial"/>
              <a:cs typeface="Arial"/>
            </a:rPr>
            <a:t>Délégation</a:t>
          </a:r>
          <a:endParaRPr sz="1400">
            <a:latin typeface="Arial"/>
            <a:cs typeface="Arial"/>
          </a:endParaRPr>
        </a:p>
      </dsp:txBody>
      <dsp:txXfrm>
        <a:off x="5648958" y="1247791"/>
        <a:ext cx="2476498" cy="990598"/>
      </dsp:txXfrm>
    </dsp:sp>
    <dsp:sp modelId="{272D61BA-04CB-4953-B0A3-67B4B4F4ACB9}">
      <dsp:nvSpPr>
        <dsp:cNvPr id="0" name=""/>
        <dsp:cNvSpPr/>
      </dsp:nvSpPr>
      <dsp:spPr bwMode="auto">
        <a:xfrm>
          <a:off x="5648958" y="2238391"/>
          <a:ext cx="2476498" cy="1932480"/>
        </a:xfrm>
        <a:prstGeom prst="rect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  <a:alpha val="90000"/>
          </a:schemeClr>
        </a:solidFill>
        <a:ln w="12700" cap="flat" cmpd="sng" algn="ctr">
          <a:solidFill>
            <a:schemeClr val="accent1">
              <a:tint val="40000"/>
              <a:hueOff val="0"/>
              <a:satOff val="0"/>
              <a:lumOff val="0"/>
              <a:alphaOff val="0"/>
              <a:alpha val="9000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  <dsp:txBody>
        <a:bodyPr spcFirstLastPara="0" vertOverflow="overflow" horzOverflow="overflow" vert="horz" wrap="square" lIns="69340" tIns="69340" rIns="92454" bIns="104011" numCol="1" spcCol="1268" rtlCol="0" fromWordArt="0" anchor="t" anchorCtr="0" forceAA="0" upright="0" compatLnSpc="0">
          <a:noAutofit/>
        </a:bodyPr>
        <a:lstStyle/>
        <a:p>
          <a:pPr marL="285750" lvl="1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r>
            <a:rPr lang="fr-FR" sz="1600">
              <a:latin typeface="Arial"/>
              <a:ea typeface="Arial"/>
              <a:cs typeface="Arial"/>
            </a:rPr>
            <a:t>Représentativité géographique/thématique</a:t>
          </a:r>
          <a:endParaRPr lang="fr-FR" sz="1600">
            <a:latin typeface="Arial"/>
            <a:cs typeface="Arial"/>
          </a:endParaRPr>
        </a:p>
        <a:p>
          <a:pPr marL="285750" lvl="1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r>
            <a:rPr lang="fr-FR" sz="1600">
              <a:latin typeface="Arial"/>
              <a:ea typeface="Arial"/>
              <a:cs typeface="Arial"/>
            </a:rPr>
            <a:t>Légitimité</a:t>
          </a:r>
          <a:endParaRPr lang="fr-FR" sz="1600">
            <a:latin typeface="Arial"/>
            <a:cs typeface="Arial"/>
          </a:endParaRPr>
        </a:p>
        <a:p>
          <a:pPr marL="285750" lvl="1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r>
            <a:rPr lang="fr-FR" sz="1600">
              <a:latin typeface="Arial"/>
              <a:ea typeface="Arial"/>
              <a:cs typeface="Arial"/>
            </a:rPr>
            <a:t>Partialité politique</a:t>
          </a:r>
          <a:endParaRPr lang="fr-FR" sz="1600">
            <a:latin typeface="Arial"/>
            <a:cs typeface="Arial"/>
          </a:endParaRPr>
        </a:p>
        <a:p>
          <a:pPr marL="285750" lvl="1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r>
            <a:rPr lang="fr-FR" sz="1600">
              <a:latin typeface="Arial"/>
              <a:ea typeface="Arial"/>
              <a:cs typeface="Arial"/>
            </a:rPr>
            <a:t>Parité</a:t>
          </a:r>
          <a:endParaRPr lang="fr-FR" sz="1600">
            <a:latin typeface="Arial"/>
            <a:cs typeface="Arial"/>
          </a:endParaRPr>
        </a:p>
        <a:p>
          <a:pPr marL="285750" lvl="1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r>
            <a:rPr lang="fr-FR" sz="1600">
              <a:latin typeface="Arial"/>
              <a:ea typeface="Arial"/>
              <a:cs typeface="Arial"/>
            </a:rPr>
            <a:t>Maîtrise des langues</a:t>
          </a:r>
          <a:endParaRPr sz="1600">
            <a:latin typeface="Arial"/>
            <a:cs typeface="Arial"/>
          </a:endParaRPr>
        </a:p>
        <a:p>
          <a:pPr marL="285750" lvl="1" indent="-285750" algn="l" defTabSz="1955799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endParaRPr sz="1600">
            <a:latin typeface="Arial"/>
            <a:cs typeface="Arial"/>
          </a:endParaRPr>
        </a:p>
      </dsp:txBody>
      <dsp:txXfrm>
        <a:off x="5648958" y="2238391"/>
        <a:ext cx="2476498" cy="1932480"/>
      </dsp:txXfrm>
    </dsp:sp>
  </dsp:spTree>
</dsp:drawing>
</file>

<file path=ppt/diagrams/drawing2.xml><?xml version="1.0" encoding="utf-8"?>
<dsp:drawing xmlns:dsp="http://schemas.microsoft.com/office/drawing/2008/diagram" xmlns:dgm="http://schemas.openxmlformats.org/drawingml/2006/diagram" xmlns:a="http://schemas.openxmlformats.org/drawingml/2006/main" xmlns:r="http://schemas.openxmlformats.org/officeDocument/2006/relationships">
  <dsp:spTree>
    <dsp:nvGrpSpPr>
      <dsp:cNvPr id="317804440" name=""/>
      <dsp:cNvGrpSpPr/>
    </dsp:nvGrpSpPr>
    <dsp:grpSpPr bwMode="auto">
      <a:xfrm flipH="0" flipV="0">
        <a:off x="0" y="0"/>
        <a:ext cx="4548104" cy="3032070"/>
        <a:chOff x="0" y="0"/>
        <a:chExt cx="4548104" cy="3032070"/>
      </a:xfrm>
    </dsp:grpSpPr>
    <dsp:sp modelId="{F2CC8DDB-4D97-4DBD-9128-5A09EEE8E62C}">
      <dsp:nvSpPr>
        <dsp:cNvPr id="0" name=""/>
        <dsp:cNvSpPr/>
      </dsp:nvSpPr>
      <dsp:spPr bwMode="auto">
        <a:xfrm rot="16199969">
          <a:off x="-794289" y="794289"/>
          <a:ext cx="3032070" cy="1443489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88899" tIns="0" rIns="89168" bIns="0" numCol="1" spcCol="1268" rtlCol="0" fromWordArt="0" anchor="t" anchorCtr="0" forceAA="0" upright="0" compatLnSpc="0">
          <a:noAutofit/>
        </a:bodyPr>
        <a:lstStyle/>
        <a:p>
          <a:pPr marL="0" lvl="0" indent="0" algn="l" defTabSz="275589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endParaRPr sz="1400" b="1">
            <a:latin typeface="Arial"/>
            <a:cs typeface="Arial"/>
          </a:endParaRPr>
        </a:p>
        <a:p>
          <a:pPr lvl="1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lang="fr-FR" sz="1400" b="1">
              <a:latin typeface="Arial"/>
              <a:ea typeface="Arial"/>
              <a:cs typeface="Arial"/>
            </a:rPr>
            <a:t>Rapport de plaidoyer</a:t>
          </a:r>
          <a:endParaRPr sz="1400" b="1">
            <a:latin typeface="Arial"/>
            <a:ea typeface="Arial"/>
            <a:cs typeface="Arial"/>
          </a:endParaRPr>
        </a:p>
        <a:p>
          <a:pPr lvl="1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1400" b="1">
            <a:latin typeface="Arial"/>
            <a:cs typeface="Arial"/>
          </a:endParaRPr>
        </a:p>
        <a:p>
          <a:pPr lvl="1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1400" b="1">
            <a:latin typeface="Arial"/>
            <a:cs typeface="Arial"/>
          </a:endParaRPr>
        </a:p>
        <a:p>
          <a:pPr lvl="1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1400" b="1">
            <a:latin typeface="Arial"/>
            <a:cs typeface="Arial"/>
          </a:endParaRPr>
        </a:p>
        <a:p>
          <a:pPr marL="285750" lvl="1" indent="-285750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endParaRPr sz="1400" b="1">
            <a:latin typeface="Arial"/>
            <a:cs typeface="Arial"/>
          </a:endParaRPr>
        </a:p>
      </dsp:txBody>
      <dsp:txXfrm rot="5399977">
        <a:off x="0" y="606413"/>
        <a:ext cx="1443489" cy="1819242"/>
      </dsp:txXfrm>
    </dsp:sp>
    <dsp:sp modelId="{3E2FDAB2-06B2-4FF9-B706-3997B4B70EC6}">
      <dsp:nvSpPr>
        <dsp:cNvPr id="0" name=""/>
        <dsp:cNvSpPr/>
      </dsp:nvSpPr>
      <dsp:spPr bwMode="auto">
        <a:xfrm rot="16199969">
          <a:off x="758017" y="794290"/>
          <a:ext cx="3032070" cy="1443489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88899" tIns="0" rIns="89168" bIns="0" numCol="1" spcCol="1268" rtlCol="0" fromWordArt="0" anchor="t" anchorCtr="0" forceAA="0" upright="0" compatLnSpc="0">
          <a:noAutofit/>
        </a:bodyPr>
        <a:lstStyle/>
        <a:p>
          <a:pPr marL="0" lvl="0" indent="0" algn="l" defTabSz="275589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endParaRPr sz="1400" b="1">
            <a:latin typeface="Arial"/>
            <a:cs typeface="Arial"/>
          </a:endParaRPr>
        </a:p>
        <a:p>
          <a:pPr lvl="1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1400" b="1">
              <a:latin typeface="Arial"/>
              <a:ea typeface="Arial"/>
              <a:cs typeface="Arial"/>
            </a:rPr>
            <a:t>Notes de position</a:t>
          </a:r>
          <a:endParaRPr sz="1400" b="1">
            <a:latin typeface="Arial"/>
            <a:ea typeface="Arial"/>
            <a:cs typeface="Arial"/>
          </a:endParaRPr>
        </a:p>
        <a:p>
          <a:pPr lvl="1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1400" b="1">
            <a:latin typeface="Arial"/>
            <a:cs typeface="Arial"/>
          </a:endParaRPr>
        </a:p>
        <a:p>
          <a:pPr lvl="1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1400" b="1">
            <a:latin typeface="Arial"/>
            <a:cs typeface="Arial"/>
          </a:endParaRPr>
        </a:p>
        <a:p>
          <a:pPr lvl="1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1400" b="1">
            <a:latin typeface="Arial"/>
            <a:cs typeface="Arial"/>
          </a:endParaRPr>
        </a:p>
        <a:p>
          <a:pPr lvl="1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1400" b="1">
            <a:latin typeface="Arial"/>
            <a:cs typeface="Arial"/>
          </a:endParaRPr>
        </a:p>
        <a:p>
          <a:pPr marL="285750" lvl="1" indent="-285750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endParaRPr sz="1400" b="1">
            <a:latin typeface="Arial"/>
            <a:cs typeface="Arial"/>
          </a:endParaRPr>
        </a:p>
      </dsp:txBody>
      <dsp:txXfrm rot="5399977">
        <a:off x="1552307" y="606413"/>
        <a:ext cx="1443489" cy="1819242"/>
      </dsp:txXfrm>
    </dsp:sp>
    <dsp:sp modelId="{5CE487EA-AEC5-4F2E-9085-9BECF89238F9}">
      <dsp:nvSpPr>
        <dsp:cNvPr id="0" name=""/>
        <dsp:cNvSpPr/>
      </dsp:nvSpPr>
      <dsp:spPr bwMode="auto">
        <a:xfrm rot="16199969">
          <a:off x="2309769" y="794290"/>
          <a:ext cx="3032070" cy="1443489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88899" tIns="0" rIns="89168" bIns="0" numCol="1" spcCol="1268" rtlCol="0" fromWordArt="0" anchor="t" anchorCtr="0" forceAA="0" upright="0" compatLnSpc="0">
          <a:noAutofit/>
        </a:bodyPr>
        <a:lstStyle/>
        <a:p>
          <a:pPr marL="0" lvl="0" indent="0" algn="l" defTabSz="275589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endParaRPr sz="1400" b="1">
            <a:latin typeface="Arial"/>
            <a:cs typeface="Arial"/>
          </a:endParaRPr>
        </a:p>
        <a:p>
          <a:pPr marL="285750" lvl="1" indent="-285750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endParaRPr sz="1400" b="1">
            <a:latin typeface="Arial"/>
            <a:cs typeface="Arial"/>
          </a:endParaRPr>
        </a:p>
        <a:p>
          <a:pPr lvl="1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1400" b="1">
              <a:latin typeface="Arial"/>
              <a:ea typeface="Arial"/>
              <a:cs typeface="Arial"/>
            </a:rPr>
            <a:t>Fiches de plaidoyer</a:t>
          </a:r>
          <a:endParaRPr sz="1400" b="1">
            <a:latin typeface="Arial"/>
            <a:cs typeface="Arial"/>
          </a:endParaRPr>
        </a:p>
      </dsp:txBody>
      <dsp:txXfrm rot="5399977">
        <a:off x="3104058" y="606413"/>
        <a:ext cx="1443489" cy="1819242"/>
      </dsp:txXfrm>
    </dsp:sp>
  </dsp:spTree>
</dsp:drawing>
</file>

<file path=ppt/diagrams/drawing3.xml><?xml version="1.0" encoding="utf-8"?>
<dsp:drawing xmlns:dsp="http://schemas.microsoft.com/office/drawing/2008/diagram" xmlns:dgm="http://schemas.openxmlformats.org/drawingml/2006/diagram" xmlns:a="http://schemas.openxmlformats.org/drawingml/2006/main" xmlns:r="http://schemas.openxmlformats.org/officeDocument/2006/relationships">
  <dsp:spTree>
    <dsp:nvGrpSpPr>
      <dsp:cNvPr id="311075784" name=""/>
      <dsp:cNvGrpSpPr/>
    </dsp:nvGrpSpPr>
    <dsp:grpSpPr bwMode="auto">
      <a:xfrm flipH="0" flipV="0">
        <a:off x="0" y="0"/>
        <a:ext cx="6079783" cy="4053189"/>
        <a:chOff x="0" y="0"/>
        <a:chExt cx="6079783" cy="4053189"/>
      </a:xfrm>
    </dsp:grpSpPr>
    <dsp:sp modelId="{F2CC8DDB-4D97-4DBD-9128-5A09EEE8E62C}">
      <dsp:nvSpPr>
        <dsp:cNvPr id="399795876" name=""/>
        <dsp:cNvSpPr/>
      </dsp:nvSpPr>
      <dsp:spPr bwMode="auto">
        <a:xfrm rot="16199969">
          <a:off x="-1061785" y="1061785"/>
          <a:ext cx="4053189" cy="192961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33349" tIns="0" rIns="133753" bIns="0" numCol="1" spcCol="1268" rtlCol="0" fromWordArt="0" anchor="t" anchorCtr="0" forceAA="0" upright="0" compatLnSpc="0">
          <a:noAutofit/>
        </a:bodyPr>
        <a:lstStyle/>
        <a:p>
          <a:pPr marL="0" lvl="0" indent="0" algn="l" defTabSz="275589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endParaRPr sz="2100" b="1">
            <a:latin typeface="Arial"/>
            <a:cs typeface="Arial"/>
          </a:endParaRPr>
        </a:p>
        <a:p>
          <a:pPr lvl="1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2100" b="1">
              <a:latin typeface="Arial"/>
              <a:ea typeface="Arial"/>
              <a:cs typeface="Arial"/>
            </a:rPr>
            <a:t>Rapport de plaidoyer</a:t>
          </a:r>
          <a:endParaRPr sz="2100" b="1">
            <a:latin typeface="Arial"/>
            <a:ea typeface="Arial"/>
            <a:cs typeface="Arial"/>
          </a:endParaRPr>
        </a:p>
        <a:p>
          <a:pPr lvl="1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2100" b="1">
            <a:latin typeface="Arial"/>
            <a:cs typeface="Arial"/>
          </a:endParaRPr>
        </a:p>
        <a:p>
          <a:pPr lvl="1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2100" b="1">
            <a:latin typeface="Arial"/>
            <a:cs typeface="Arial"/>
          </a:endParaRPr>
        </a:p>
        <a:p>
          <a:pPr lvl="1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2100" b="1">
            <a:latin typeface="Arial"/>
            <a:cs typeface="Arial"/>
          </a:endParaRPr>
        </a:p>
        <a:p>
          <a:pPr marL="285750" lvl="1" indent="-285750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endParaRPr sz="2100" b="1">
            <a:latin typeface="Arial"/>
            <a:cs typeface="Arial"/>
          </a:endParaRPr>
        </a:p>
      </dsp:txBody>
      <dsp:txXfrm rot="5399977">
        <a:off x="0" y="810637"/>
        <a:ext cx="1929617" cy="2431914"/>
      </dsp:txXfrm>
    </dsp:sp>
    <dsp:sp modelId="{3E2FDAB2-06B2-4FF9-B706-3997B4B70EC6}">
      <dsp:nvSpPr>
        <dsp:cNvPr id="1752149153" name=""/>
        <dsp:cNvSpPr/>
      </dsp:nvSpPr>
      <dsp:spPr bwMode="auto">
        <a:xfrm rot="16199969">
          <a:off x="-1061785" y="1061785"/>
          <a:ext cx="4053189" cy="192961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33349" tIns="0" rIns="133753" bIns="0" numCol="1" spcCol="1268" rtlCol="0" fromWordArt="0" anchor="t" anchorCtr="0" forceAA="0" upright="0" compatLnSpc="0">
          <a:noAutofit/>
        </a:bodyPr>
        <a:lstStyle/>
        <a:p>
          <a:pPr marL="0" lvl="0" indent="0" algn="l" defTabSz="275589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endParaRPr sz="2100" b="1">
            <a:latin typeface="Arial"/>
            <a:cs typeface="Arial"/>
          </a:endParaRPr>
        </a:p>
        <a:p>
          <a:pPr lvl="1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2100" b="1">
              <a:latin typeface="Arial"/>
              <a:ea typeface="Arial"/>
              <a:cs typeface="Arial"/>
            </a:rPr>
            <a:t>Notes de position</a:t>
          </a:r>
          <a:endParaRPr sz="2100" b="1">
            <a:latin typeface="Arial"/>
            <a:ea typeface="Arial"/>
            <a:cs typeface="Arial"/>
          </a:endParaRPr>
        </a:p>
        <a:p>
          <a:pPr lvl="1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2100" b="1">
            <a:latin typeface="Arial"/>
            <a:cs typeface="Arial"/>
          </a:endParaRPr>
        </a:p>
        <a:p>
          <a:pPr lvl="1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2100" b="1">
            <a:latin typeface="Arial"/>
            <a:cs typeface="Arial"/>
          </a:endParaRPr>
        </a:p>
        <a:p>
          <a:pPr lvl="1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2100" b="1">
            <a:latin typeface="Arial"/>
            <a:cs typeface="Arial"/>
          </a:endParaRPr>
        </a:p>
        <a:p>
          <a:pPr lvl="1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endParaRPr sz="2100" b="1">
            <a:latin typeface="Arial"/>
            <a:cs typeface="Arial"/>
          </a:endParaRPr>
        </a:p>
        <a:p>
          <a:pPr marL="285750" lvl="1" indent="-285750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endParaRPr sz="2100" b="1">
            <a:latin typeface="Arial"/>
            <a:cs typeface="Arial"/>
          </a:endParaRPr>
        </a:p>
      </dsp:txBody>
      <dsp:txXfrm rot="5399977">
        <a:off x="0" y="810637"/>
        <a:ext cx="1929617" cy="2431914"/>
      </dsp:txXfrm>
    </dsp:sp>
    <dsp:sp modelId="{5CE487EA-AEC5-4F2E-9085-9BECF89238F9}">
      <dsp:nvSpPr>
        <dsp:cNvPr id="1202147916" name=""/>
        <dsp:cNvSpPr/>
      </dsp:nvSpPr>
      <dsp:spPr bwMode="auto">
        <a:xfrm rot="16199969">
          <a:off x="-1061785" y="1061785"/>
          <a:ext cx="4053189" cy="1929617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33349" tIns="0" rIns="133753" bIns="0" numCol="1" spcCol="1268" rtlCol="0" fromWordArt="0" anchor="t" anchorCtr="0" forceAA="0" upright="0" compatLnSpc="0">
          <a:noAutofit/>
        </a:bodyPr>
        <a:lstStyle/>
        <a:p>
          <a:pPr marL="0" lvl="0" indent="0" algn="l" defTabSz="275589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endParaRPr sz="2100" b="1">
            <a:latin typeface="Arial"/>
            <a:cs typeface="Arial"/>
          </a:endParaRPr>
        </a:p>
        <a:p>
          <a:pPr marL="285750" lvl="1" indent="-285750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endParaRPr sz="2100" b="1">
            <a:latin typeface="Arial"/>
            <a:cs typeface="Arial"/>
          </a:endParaRPr>
        </a:p>
        <a:p>
          <a:pPr lvl="1" algn="l" defTabSz="213359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2100" b="1">
              <a:latin typeface="Arial"/>
              <a:ea typeface="Arial"/>
              <a:cs typeface="Arial"/>
            </a:rPr>
            <a:t>Fiche de plaidoyer</a:t>
          </a:r>
          <a:endParaRPr sz="2100" b="1">
            <a:latin typeface="Arial"/>
            <a:cs typeface="Arial"/>
          </a:endParaRPr>
        </a:p>
      </dsp:txBody>
      <dsp:txXfrm rot="5399977">
        <a:off x="0" y="810637"/>
        <a:ext cx="1929617" cy="2431914"/>
      </dsp:txXfrm>
    </dsp:sp>
  </dsp:spTree>
</dsp:drawing>
</file>

<file path=ppt/diagrams/drawing4.xml><?xml version="1.0" encoding="utf-8"?>
<dsp:drawing xmlns:dsp="http://schemas.microsoft.com/office/drawing/2008/diagram" xmlns:dgm="http://schemas.openxmlformats.org/drawingml/2006/diagram" xmlns:a="http://schemas.openxmlformats.org/drawingml/2006/main" xmlns:r="http://schemas.openxmlformats.org/officeDocument/2006/relationships">
  <dsp:spTree>
    <dsp:nvGrpSpPr>
      <dsp:cNvPr id="1644300636" name=""/>
      <dsp:cNvGrpSpPr/>
    </dsp:nvGrpSpPr>
    <dsp:grpSpPr bwMode="auto">
      <a:xfrm flipH="0" flipV="0">
        <a:off x="0" y="0"/>
        <a:ext cx="6783952" cy="4522635"/>
        <a:chOff x="0" y="0"/>
        <a:chExt cx="6783952" cy="4522635"/>
      </a:xfrm>
    </dsp:grpSpPr>
    <dsp:sp modelId="{0AB8823A-08DF-4F81-B4D2-2E857F9A6CEB}">
      <dsp:nvSpPr>
        <dsp:cNvPr id="0" name=""/>
        <dsp:cNvSpPr/>
      </dsp:nvSpPr>
      <dsp:spPr bwMode="auto">
        <a:xfrm>
          <a:off x="2713579" y="551"/>
          <a:ext cx="4070370" cy="215310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  <a:alpha val="90000"/>
          </a:schemeClr>
        </a:solidFill>
        <a:ln w="12700" cap="flat" cmpd="sng" algn="ctr">
          <a:solidFill>
            <a:schemeClr val="accent1">
              <a:tint val="40000"/>
              <a:hueOff val="0"/>
              <a:satOff val="0"/>
              <a:lumOff val="0"/>
              <a:alphaOff val="0"/>
              <a:alpha val="9000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  <dsp:txBody>
        <a:bodyPr spcFirstLastPara="0" vertOverflow="overflow" horzOverflow="overflow" vert="horz" wrap="square" lIns="14604" tIns="14604" rIns="14604" bIns="14604" numCol="1" spcCol="1268" rtlCol="0" fromWordArt="0" anchor="t" anchorCtr="0" forceAA="0" upright="0" compatLnSpc="0">
          <a:noAutofit/>
        </a:bodyPr>
        <a:lstStyle/>
        <a:p>
          <a:pPr marL="285750" lvl="1" indent="-285750" algn="l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endParaRPr sz="1800">
            <a:latin typeface="Arial"/>
            <a:cs typeface="Arial"/>
          </a:endParaRPr>
        </a:p>
        <a:p>
          <a:pPr lvl="1" algn="l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1800">
              <a:latin typeface="Arial"/>
              <a:ea typeface="Arial"/>
              <a:cs typeface="Arial"/>
            </a:rPr>
            <a:t>Idée centrale </a:t>
          </a:r>
          <a:endParaRPr sz="1800">
            <a:latin typeface="Arial"/>
            <a:ea typeface="Arial"/>
            <a:cs typeface="Arial"/>
          </a:endParaRPr>
        </a:p>
        <a:p>
          <a:pPr lvl="1" algn="l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1800">
              <a:latin typeface="Arial"/>
              <a:ea typeface="Arial"/>
              <a:cs typeface="Arial"/>
            </a:rPr>
            <a:t>+ preuve </a:t>
          </a:r>
          <a:endParaRPr sz="1800">
            <a:latin typeface="Arial"/>
            <a:ea typeface="Arial"/>
            <a:cs typeface="Arial"/>
          </a:endParaRPr>
        </a:p>
        <a:p>
          <a:pPr lvl="1" algn="l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1800">
              <a:latin typeface="Arial"/>
              <a:ea typeface="Arial"/>
              <a:cs typeface="Arial"/>
            </a:rPr>
            <a:t>+ exemple </a:t>
          </a:r>
          <a:endParaRPr sz="1800">
            <a:latin typeface="Arial"/>
            <a:ea typeface="Arial"/>
            <a:cs typeface="Arial"/>
          </a:endParaRPr>
        </a:p>
        <a:p>
          <a:pPr lvl="1" algn="l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1800">
              <a:latin typeface="Arial"/>
              <a:ea typeface="Arial"/>
              <a:cs typeface="Arial"/>
            </a:rPr>
            <a:t>+ objectif recherché </a:t>
          </a:r>
          <a:endParaRPr sz="1800">
            <a:latin typeface="Arial"/>
            <a:ea typeface="Arial"/>
            <a:cs typeface="Arial"/>
          </a:endParaRPr>
        </a:p>
        <a:p>
          <a:pPr lvl="1" algn="l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1800">
              <a:latin typeface="Arial"/>
              <a:ea typeface="Arial"/>
              <a:cs typeface="Arial"/>
            </a:rPr>
            <a:t>+ action souhaitée</a:t>
          </a:r>
          <a:endParaRPr sz="2300">
            <a:latin typeface="Arial"/>
            <a:cs typeface="Arial"/>
          </a:endParaRPr>
        </a:p>
      </dsp:txBody>
      <dsp:txXfrm>
        <a:off x="2713579" y="269690"/>
        <a:ext cx="3262955" cy="1614831"/>
      </dsp:txXfrm>
    </dsp:sp>
    <dsp:sp modelId="{AD90E128-3D63-4985-8BB8-7609E373FB86}">
      <dsp:nvSpPr>
        <dsp:cNvPr id="0" name=""/>
        <dsp:cNvSpPr/>
      </dsp:nvSpPr>
      <dsp:spPr bwMode="auto">
        <a:xfrm>
          <a:off x="0" y="551"/>
          <a:ext cx="2713579" cy="2153109"/>
        </a:xfrm>
        <a:prstGeom prst="roundRect">
          <a:avLst>
            <a:gd name="adj" fmla="val 166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33349" tIns="66674" rIns="133349" bIns="66674" numCol="1" spcCol="1268" rtlCol="0" fromWordArt="0" anchor="ctr" anchorCtr="0" forceAA="0" upright="0" compatLnSpc="0">
          <a:noAutofit/>
        </a:bodyPr>
        <a:lstStyle/>
        <a:p>
          <a:pPr marL="0" lvl="0" indent="0" algn="ctr" defTabSz="28892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sz="2800">
              <a:latin typeface="Arial"/>
              <a:ea typeface="Arial"/>
              <a:cs typeface="Arial"/>
            </a:rPr>
            <a:t>Message principal</a:t>
          </a:r>
          <a:endParaRPr sz="3500">
            <a:latin typeface="Arial"/>
            <a:cs typeface="Arial"/>
          </a:endParaRPr>
        </a:p>
      </dsp:txBody>
      <dsp:txXfrm>
        <a:off x="0" y="105657"/>
        <a:ext cx="2503368" cy="1942896"/>
      </dsp:txXfrm>
    </dsp:sp>
    <dsp:sp modelId="{7E38567C-969D-4663-B874-F9D75B8A48C9}">
      <dsp:nvSpPr>
        <dsp:cNvPr id="0" name=""/>
        <dsp:cNvSpPr/>
      </dsp:nvSpPr>
      <dsp:spPr bwMode="auto">
        <a:xfrm>
          <a:off x="2713579" y="2368972"/>
          <a:ext cx="4070370" cy="2153109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  <a:alpha val="90000"/>
          </a:schemeClr>
        </a:solidFill>
        <a:ln w="12700" cap="flat" cmpd="sng" algn="ctr">
          <a:solidFill>
            <a:schemeClr val="accent1">
              <a:tint val="40000"/>
              <a:hueOff val="0"/>
              <a:satOff val="0"/>
              <a:lumOff val="0"/>
              <a:alphaOff val="0"/>
              <a:alpha val="9000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/>
      </dsp:style>
      <dsp:txBody>
        <a:bodyPr spcFirstLastPara="0" vertOverflow="overflow" horzOverflow="overflow" vert="horz" wrap="square" lIns="15874" tIns="15874" rIns="15874" bIns="15874" numCol="1" spcCol="1268" rtlCol="0" fromWordArt="0" anchor="t" anchorCtr="0" forceAA="0" upright="0" compatLnSpc="0">
          <a:noAutofit/>
        </a:bodyPr>
        <a:lstStyle/>
        <a:p>
          <a:pPr marL="285750" lvl="1" indent="-285750" algn="l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buChar char="•"/>
            <a:defRPr/>
          </a:pPr>
          <a:endParaRPr sz="2500">
            <a:latin typeface="Arial"/>
            <a:cs typeface="Arial"/>
          </a:endParaRPr>
        </a:p>
        <a:p>
          <a:pPr lvl="1" algn="l" defTabSz="2711449">
            <a:lnSpc>
              <a:spcPct val="90000"/>
            </a:lnSpc>
            <a:spcBef>
              <a:spcPts val="0"/>
            </a:spcBef>
            <a:spcAft>
              <a:spcPts val="0"/>
            </a:spcAft>
            <a:defRPr/>
          </a:pPr>
          <a:r>
            <a:rPr sz="2000">
              <a:latin typeface="Arial"/>
              <a:ea typeface="Arial"/>
              <a:cs typeface="Arial"/>
            </a:rPr>
            <a:t>Comment atteindre le résultat recherché ?</a:t>
          </a:r>
          <a:endParaRPr sz="2500">
            <a:latin typeface="Arial"/>
            <a:cs typeface="Arial"/>
          </a:endParaRPr>
        </a:p>
      </dsp:txBody>
      <dsp:txXfrm>
        <a:off x="2713579" y="2638110"/>
        <a:ext cx="3262955" cy="1614831"/>
      </dsp:txXfrm>
    </dsp:sp>
    <dsp:sp modelId="{1080FB1B-D42E-44BC-8C1A-61EC17707E2C}">
      <dsp:nvSpPr>
        <dsp:cNvPr id="0" name=""/>
        <dsp:cNvSpPr/>
      </dsp:nvSpPr>
      <dsp:spPr bwMode="auto">
        <a:xfrm>
          <a:off x="0" y="2368972"/>
          <a:ext cx="2713579" cy="2153109"/>
        </a:xfrm>
        <a:prstGeom prst="roundRect">
          <a:avLst>
            <a:gd name="adj" fmla="val 16667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rgbClr val="000000"/>
        </a:lnRef>
        <a:fillRef idx="1">
          <a:srgbClr val="000000"/>
        </a:fillRef>
        <a:effectRef idx="0">
          <a:srgbClr val="000000"/>
        </a:effectRef>
        <a:fontRef idx="minor">
          <a:schemeClr val="lt1"/>
        </a:fontRef>
      </dsp:style>
      <dsp:txBody>
        <a:bodyPr spcFirstLastPara="0" vertOverflow="overflow" horzOverflow="overflow" vert="horz" wrap="square" lIns="133349" tIns="66674" rIns="133349" bIns="66674" numCol="1" spcCol="1268" rtlCol="0" fromWordArt="0" anchor="ctr" anchorCtr="0" forceAA="0" upright="0" compatLnSpc="0">
          <a:noAutofit/>
        </a:bodyPr>
        <a:lstStyle/>
        <a:p>
          <a:pPr marL="0" lvl="0" indent="0" algn="ctr" defTabSz="2889249">
            <a:lnSpc>
              <a:spcPct val="90000"/>
            </a:lnSpc>
            <a:spcBef>
              <a:spcPts val="0"/>
            </a:spcBef>
            <a:spcAft>
              <a:spcPts val="0"/>
            </a:spcAft>
            <a:buNone/>
            <a:defRPr/>
          </a:pPr>
          <a:r>
            <a:rPr sz="2800">
              <a:latin typeface="Arial"/>
              <a:ea typeface="Arial"/>
              <a:cs typeface="Arial"/>
            </a:rPr>
            <a:t>Message secondaire</a:t>
          </a:r>
          <a:endParaRPr sz="2800">
            <a:latin typeface="Arial"/>
            <a:cs typeface="Arial"/>
          </a:endParaRPr>
        </a:p>
      </dsp:txBody>
      <dsp:txXfrm>
        <a:off x="0" y="2474077"/>
        <a:ext cx="2503368" cy="19428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xmlns:r="http://schemas.openxmlformats.org/officeDocument/2006/relationships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 val="norm"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00000"/>
      <dgm:constr type="h" for="des" forName="desTx" refType="primFontSz" refFor="des" refForName="parTx" fact="1.220000"/>
      <dgm:constr type="w" for="ch" forName="space" refType="w" refFor="ch" refForName="composite" op="equ" fact="0.140000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type="rect" r:blip="">
            <dgm:adjLst/>
          </dgm:shape>
          <dgm:presOf axis="self" ptType="node"/>
          <dgm:constrLst>
            <dgm:constr type="h" refType="w" op="lte" fact="0.400000"/>
            <dgm:constr type="h"/>
            <dgm:constr type="tMarg" refType="primFontSz" fact="0.320000"/>
            <dgm:constr type="bMarg" refType="primFontSz" fact="0.320000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0000"/>
            <dgm:constr type="tMarg" refType="primFontSz" fact="0.420000"/>
            <dgm:constr type="bMarg" refType="primFontSz" fact="0.630000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xmlns:r="http://schemas.openxmlformats.org/officeDocument/2006/relationships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 val="norm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000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rot="-90.000000" type="flowChartManualOperation" r:blip="">
              <dgm:adjLst/>
            </dgm:shape>
          </dgm:if>
          <dgm:else name="Name6">
            <dgm:shape rot="90.00000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00000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xmlns:r="http://schemas.openxmlformats.org/officeDocument/2006/relationships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 val="norm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000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rot="-90.000000" type="flowChartManualOperation" r:blip="">
              <dgm:adjLst/>
            </dgm:shape>
          </dgm:if>
          <dgm:else name="Name6">
            <dgm:shape rot="90.00000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00000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xmlns:r="http://schemas.openxmlformats.org/officeDocument/2006/relationships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 val="norm"/>
      <dgm:animLvl val="lvl"/>
      <dgm:resizeHandles val="exact"/>
    </dgm:varLst>
    <dgm:alg type="lin">
      <dgm:param type="linDir" val="fromT"/>
    </dgm:alg>
    <dgm:shape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00000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00000"/>
              <dgm:constr type="h" for="ch" forName="parentShp" refType="h"/>
              <dgm:constr type="w" for="ch" forName="childShp" refType="w" fact="0.600000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00000"/>
              <dgm:constr type="h" for="ch" forName="parentShp" refType="h"/>
              <dgm:constr type="w" for="ch" forName="childShp" refType="w" fact="0.600000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type="roundRect" r:blip="">
            <dgm:adjLst/>
          </dgm:shape>
          <dgm:presOf axis="self" ptType="node"/>
          <dgm:constrLst>
            <dgm:constr type="tMarg" refType="primFontSz" fact="0.150000"/>
            <dgm:constr type="bMarg" refType="primFontSz" fact="0.150000"/>
            <dgm:constr type="lMarg" refType="primFontSz" fact="0.300000"/>
            <dgm:constr type="rMarg" refType="primFontSz" fact="0.300000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type="rightArrow" r:blip="" zOrderOff="-2">
                <dgm:adjLst>
                  <dgm:adj idx="1" val="0.750000"/>
                </dgm:adjLst>
              </dgm:shape>
            </dgm:if>
            <dgm:else name="Name10">
              <dgm:shape rot="180.000000" type="rightArrow" r:blip="" zOrderOff="-2">
                <dgm:adjLst>
                  <dgm:adj idx="1" val="0.750000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0000"/>
            <dgm:constr type="bMarg" refType="primFontSz" fact="0.050000"/>
            <dgm:constr type="lMarg" refType="primFontSz" fact="0.050000"/>
            <dgm:constr type="rMarg" refType="primFontSz" fact="0.050000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r:blip="">
            <dgm:adjLst/>
          </dgm:shape>
          <dgm:presOf/>
          <dgm:constrLst/>
          <dgm:ruleLst/>
        </dgm:layoutNode>
      </dgm:forEach>
    </dgm:forEach>
  </dgm:layoutNode>
</dgm:layoutDef>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1CE8676-1BCA-F241-8B3D-20A0B9A55EFB}" type="datetimeFigureOut">
              <a:rPr/>
              <a:t>17/10/2023</a:t>
            </a:fld>
            <a:endParaRPr/>
          </a:p>
        </p:txBody>
      </p:sp>
      <p:sp>
        <p:nvSpPr>
          <p:cNvPr id="4" name="Slide Image Placeholder 3"/>
          <p:cNvSpPr>
            <a:spLocks noChangeAspect="1" noGrp="1" noRo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26E5E24-0CF4-BC45-9A7F-1BD4C8A39EEF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 ?>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 ?>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 ?>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 ?>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 ?>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 ?>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 ?>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 ?>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 ?>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 ?>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 ?>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 ?>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 ?>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 ?>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 ?>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 ?>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 ?>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 ?>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 ?>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 ?>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44D7FFC-4127-0B92-88A1-983B733899DB}" type="slidenum">
              <a:rPr/>
              <a:t/>
            </a:fld>
            <a:endParaRPr/>
          </a:p>
        </p:txBody>
      </p:sp>
    </p:spTree>
  </p:cSld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64883037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169117394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2144623073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F50F9FB-0FE2-5C52-8EA9-5D2E422C33E6}" type="slidenum">
              <a:rPr/>
              <a:t/>
            </a:fld>
            <a:endParaRPr/>
          </a:p>
        </p:txBody>
      </p:sp>
    </p:spTree>
  </p:cSld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06596949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471983110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81590676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DD3FC2B-89A3-0B8A-2C01-708E28BE3069}" type="slidenum">
              <a:rPr/>
              <a:t/>
            </a:fld>
            <a:endParaRPr/>
          </a:p>
        </p:txBody>
      </p:sp>
    </p:spTree>
  </p:cSld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04842949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430347966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891217715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A6BFC97-41D1-2C07-714D-EAF611E2139D}" type="slidenum">
              <a:rPr/>
              <a:t/>
            </a:fld>
            <a:endParaRPr/>
          </a:p>
        </p:txBody>
      </p:sp>
    </p:spTree>
  </p:cSld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19770520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449566088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516237787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2FCE1D5-1F12-32CF-8B45-E2E82D97E3E9}" type="slidenum">
              <a:rPr/>
              <a:t/>
            </a:fld>
            <a:endParaRPr/>
          </a:p>
        </p:txBody>
      </p:sp>
    </p:spTree>
  </p:cSld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50A1239E-6810-3581-AF2D-70A3DDE7303B}" type="slidenum">
              <a:rPr/>
              <a:t/>
            </a:fld>
            <a:endParaRPr/>
          </a:p>
        </p:txBody>
      </p:sp>
    </p:spTree>
  </p:cSld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36A44B0-8176-93C9-9E71-E5A27A9D2534}" type="slidenum">
              <a:rPr/>
              <a:t/>
            </a:fld>
            <a:endParaRPr/>
          </a:p>
        </p:txBody>
      </p:sp>
    </p:spTree>
  </p:cSld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30169731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1414709896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317506397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A7EAF7D-BC82-EBBD-BA38-81842921BCC2}" type="slidenum">
              <a:rPr/>
              <a:t/>
            </a:fld>
            <a:endParaRPr/>
          </a:p>
        </p:txBody>
      </p:sp>
    </p:spTree>
  </p:cSld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89809386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1583099416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376603359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0047A59-B40A-2E72-16F2-1FCC06DC6BB0}" type="slidenum">
              <a:rPr/>
              <a:t/>
            </a:fld>
            <a:endParaRPr/>
          </a:p>
        </p:txBody>
      </p:sp>
    </p:spTree>
  </p:cSld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63981686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183171338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937349541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C609CAD0-6B2E-FCEA-80D7-88739D66AD9A}" type="slidenum">
              <a:rPr/>
              <a:t/>
            </a:fld>
            <a:endParaRPr/>
          </a:p>
        </p:txBody>
      </p:sp>
    </p:spTree>
  </p:cSld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E3B8596D-6F66-F3F3-02F4-2CE371A70816}" type="slidenum">
              <a:rPr/>
              <a:t/>
            </a:fld>
            <a:endParaRPr/>
          </a:p>
        </p:txBody>
      </p:sp>
    </p:spTree>
  </p:cSld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926E5E24-0CF4-BC45-9A7F-1BD4C8A39EEF}" type="slidenum">
              <a:rPr/>
              <a:t>2</a:t>
            </a:fld>
            <a:endParaRPr/>
          </a:p>
        </p:txBody>
      </p:sp>
    </p:spTree>
  </p:cSld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44E1DDD0-D2FF-CAD3-0362-B9779983B19F}" type="slidenum">
              <a:rPr/>
              <a:t/>
            </a:fld>
            <a:endParaRPr/>
          </a:p>
        </p:txBody>
      </p:sp>
    </p:spTree>
  </p:cSld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69D012F5-EF55-7C3B-B71A-E15CEC5A41C8}" type="slidenum">
              <a:rPr/>
              <a:t/>
            </a:fld>
            <a:endParaRPr/>
          </a:p>
        </p:txBody>
      </p:sp>
    </p:spTree>
  </p:cSld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71041581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780349238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048758985" name="Slide Number Placeholder 3"/>
          <p:cNvSpPr>
            <a:spLocks noGrp="1"/>
          </p:cNvSpPr>
          <p:nvPr>
            <p:ph type="sldNum" sz="quarter" idx="5"/>
          </p:nvPr>
        </p:nvSpPr>
        <p:spPr bwMode="auto"/>
        <p:txBody>
          <a:bodyPr/>
          <a:lstStyle/>
          <a:p>
            <a:pPr>
              <a:defRPr/>
            </a:pPr>
            <a:fld id="{ACBD1200-4B62-2468-1E94-90BAA4E3775F}" type="slidenum">
              <a:rPr/>
              <a:t/>
            </a:fld>
            <a:endParaRPr/>
          </a:p>
        </p:txBody>
      </p:sp>
    </p:spTree>
  </p:cSld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741E207D-30F4-00CE-FDFE-E50EB8C904C3}" type="slidenum">
              <a:rPr/>
              <a:t/>
            </a:fld>
            <a:endParaRPr/>
          </a:p>
        </p:txBody>
      </p:sp>
    </p:spTree>
  </p:cSld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00301765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48113947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243060847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DED08F1-D727-6100-1635-7DF4F50FCB96}" type="slidenum">
              <a:rPr/>
              <a:t/>
            </a:fld>
            <a:endParaRPr/>
          </a:p>
        </p:txBody>
      </p:sp>
    </p:spTree>
  </p:cSld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92302A0-5DAE-90B4-F914-18FE6BE0F854}" type="slidenum">
              <a:rPr/>
              <a:t/>
            </a:fld>
            <a:endParaRPr/>
          </a:p>
        </p:txBody>
      </p:sp>
    </p:spTree>
  </p:cSld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B10EBEC2-1BC4-86F6-B107-759684AABE6E}" type="slidenum">
              <a:rPr/>
              <a:t/>
            </a:fld>
            <a:endParaRPr/>
          </a:p>
        </p:txBody>
      </p:sp>
    </p:spTree>
  </p:cSld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78279216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58604979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478896582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37668038-08EE-AFB0-34BB-8C3591F78B4B}" type="slidenum">
              <a:rPr/>
              <a:t/>
            </a:fld>
            <a:endParaRPr/>
          </a:p>
        </p:txBody>
      </p:sp>
    </p:spTree>
  </p:cSld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9444768" name="Slide Image Placeholder 1"/>
          <p:cNvSpPr>
            <a:spLocks noChangeAspect="1" noGrp="1" noRot="1"/>
          </p:cNvSpPr>
          <p:nvPr>
            <p:ph type="sldImg"/>
          </p:nvPr>
        </p:nvSpPr>
        <p:spPr bwMode="auto"/>
      </p:sp>
      <p:sp>
        <p:nvSpPr>
          <p:cNvPr id="960760559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480649832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81A96617-9947-D94F-D8E3-5E2C63410E83}" type="slidenum">
              <a:rPr/>
              <a:t/>
            </a:fld>
            <a:endParaRPr/>
          </a:p>
        </p:txBody>
      </p:sp>
    </p:spTree>
  </p:cSld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 bwMode="auto">
          <a:xfrm>
            <a:off x="-329673" y="-59375"/>
            <a:ext cx="12515850" cy="6923797"/>
            <a:chOff x="-329673" y="-51879"/>
            <a:chExt cx="12515850" cy="6923797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3" y="1298403"/>
              <a:ext cx="9702799" cy="5573511"/>
            </a:xfrm>
            <a:custGeom>
              <a:avLst/>
              <a:gdLst/>
              <a:ahLst/>
              <a:cxnLst/>
              <a:rect l="0" t="0" r="r" b="b"/>
              <a:pathLst>
                <a:path w="2038" h="1169" fill="norm" stroke="1" extrusionOk="0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1" name="Freeform 6"/>
            <p:cNvSpPr/>
            <p:nvPr/>
          </p:nvSpPr>
          <p:spPr bwMode="auto">
            <a:xfrm>
              <a:off x="670450" y="2018235"/>
              <a:ext cx="7373937" cy="4848891"/>
            </a:xfrm>
            <a:custGeom>
              <a:avLst/>
              <a:gdLst/>
              <a:ahLst/>
              <a:cxnLst/>
              <a:rect l="0" t="0" r="r" b="b"/>
              <a:pathLst>
                <a:path w="1549" h="1017" fill="norm" stroke="1" extrusionOk="0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2" name="Freeform 7"/>
            <p:cNvSpPr/>
            <p:nvPr/>
          </p:nvSpPr>
          <p:spPr bwMode="auto">
            <a:xfrm>
              <a:off x="251350" y="1788399"/>
              <a:ext cx="8035924" cy="5083515"/>
            </a:xfrm>
            <a:custGeom>
              <a:avLst/>
              <a:gdLst/>
              <a:ahLst/>
              <a:cxnLst/>
              <a:rect l="0" t="0" r="r" b="b"/>
              <a:pathLst>
                <a:path w="1688" h="1066" fill="norm" stroke="1" extrusionOk="0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93" name="Freeform 8"/>
            <p:cNvSpPr/>
            <p:nvPr/>
          </p:nvSpPr>
          <p:spPr bwMode="auto">
            <a:xfrm>
              <a:off x="-1060" y="549841"/>
              <a:ext cx="10334624" cy="6322074"/>
            </a:xfrm>
            <a:custGeom>
              <a:avLst/>
              <a:gdLst/>
              <a:ahLst/>
              <a:cxnLst/>
              <a:rect l="0" t="0" r="r" b="b"/>
              <a:pathLst>
                <a:path w="2171" h="1326" fill="norm" stroke="1" extrusionOk="0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4" name="Freeform 9"/>
            <p:cNvSpPr/>
            <p:nvPr/>
          </p:nvSpPr>
          <p:spPr bwMode="auto">
            <a:xfrm>
              <a:off x="3700" y="6186245"/>
              <a:ext cx="504824" cy="681525"/>
            </a:xfrm>
            <a:custGeom>
              <a:avLst/>
              <a:gdLst/>
              <a:ahLst/>
              <a:cxnLst/>
              <a:rect l="0" t="0" r="r" b="b"/>
              <a:pathLst>
                <a:path w="106" h="143" fill="norm" stroke="1" extrusionOk="0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5" name="Freeform 10"/>
            <p:cNvSpPr/>
            <p:nvPr/>
          </p:nvSpPr>
          <p:spPr bwMode="auto">
            <a:xfrm>
              <a:off x="-1060" y="-51879"/>
              <a:ext cx="11091862" cy="6923795"/>
            </a:xfrm>
            <a:custGeom>
              <a:avLst/>
              <a:gdLst/>
              <a:ahLst/>
              <a:cxnLst/>
              <a:rect l="0" t="0" r="r" b="b"/>
              <a:pathLst>
                <a:path w="2330" h="1452" fill="norm" stroke="1" extrusionOk="0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6" name="Freeform 11"/>
            <p:cNvSpPr/>
            <p:nvPr/>
          </p:nvSpPr>
          <p:spPr bwMode="auto">
            <a:xfrm>
              <a:off x="5426600" y="5578"/>
              <a:ext cx="5788024" cy="6847183"/>
            </a:xfrm>
            <a:custGeom>
              <a:avLst/>
              <a:gdLst/>
              <a:ahLst/>
              <a:cxnLst/>
              <a:rect l="0" t="0" r="r" b="b"/>
              <a:pathLst>
                <a:path w="1216" h="1436" fill="norm" stroke="1" extrusionOk="0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7" name="Freeform 12"/>
            <p:cNvSpPr/>
            <p:nvPr/>
          </p:nvSpPr>
          <p:spPr bwMode="auto">
            <a:xfrm>
              <a:off x="-1060" y="5578"/>
              <a:ext cx="1057275" cy="614490"/>
            </a:xfrm>
            <a:custGeom>
              <a:avLst/>
              <a:gdLst/>
              <a:ahLst/>
              <a:cxnLst/>
              <a:rect l="0" t="0" r="r" b="b"/>
              <a:pathLst>
                <a:path w="222" h="129" fill="norm" stroke="1" extrusionOk="0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8" name="Freeform 13"/>
            <p:cNvSpPr/>
            <p:nvPr/>
          </p:nvSpPr>
          <p:spPr bwMode="auto">
            <a:xfrm>
              <a:off x="5821888" y="5578"/>
              <a:ext cx="5587999" cy="6866336"/>
            </a:xfrm>
            <a:custGeom>
              <a:avLst/>
              <a:gdLst/>
              <a:ahLst/>
              <a:cxnLst/>
              <a:rect l="0" t="0" r="r" b="b"/>
              <a:pathLst>
                <a:path w="1174" h="1440" fill="norm" stroke="1" extrusionOk="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99" name="Freeform 14"/>
            <p:cNvSpPr/>
            <p:nvPr/>
          </p:nvSpPr>
          <p:spPr bwMode="auto">
            <a:xfrm>
              <a:off x="3700" y="789"/>
              <a:ext cx="595312" cy="352733"/>
            </a:xfrm>
            <a:custGeom>
              <a:avLst/>
              <a:gdLst/>
              <a:ahLst/>
              <a:cxnLst/>
              <a:rect l="0" t="0" r="r" b="b"/>
              <a:pathLst>
                <a:path w="125" h="74" fill="norm" stroke="1" extrusionOk="0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0" name="Freeform 15"/>
            <p:cNvSpPr/>
            <p:nvPr/>
          </p:nvSpPr>
          <p:spPr bwMode="auto">
            <a:xfrm>
              <a:off x="6012388" y="5578"/>
              <a:ext cx="5497512" cy="6866336"/>
            </a:xfrm>
            <a:custGeom>
              <a:avLst/>
              <a:gdLst/>
              <a:ahLst/>
              <a:cxnLst/>
              <a:rect l="0" t="0" r="r" b="b"/>
              <a:pathLst>
                <a:path w="1155" h="1440" fill="norm" stroke="1" extrusionOk="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01" name="Freeform 16"/>
            <p:cNvSpPr/>
            <p:nvPr/>
          </p:nvSpPr>
          <p:spPr bwMode="auto">
            <a:xfrm>
              <a:off x="-1060" y="5578"/>
              <a:ext cx="357187" cy="213874"/>
            </a:xfrm>
            <a:custGeom>
              <a:avLst/>
              <a:gdLst/>
              <a:ahLst/>
              <a:cxnLst/>
              <a:rect l="0" t="0" r="r" b="b"/>
              <a:pathLst>
                <a:path w="75" h="45" fill="norm" stroke="1" extrusionOk="0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102" name="Freeform 17"/>
            <p:cNvSpPr/>
            <p:nvPr/>
          </p:nvSpPr>
          <p:spPr bwMode="auto">
            <a:xfrm>
              <a:off x="6210825" y="789"/>
              <a:ext cx="5522913" cy="6871125"/>
            </a:xfrm>
            <a:custGeom>
              <a:avLst/>
              <a:gdLst/>
              <a:ahLst/>
              <a:cxnLst/>
              <a:rect l="0" t="0" r="r" b="b"/>
              <a:pathLst>
                <a:path w="1160" h="1441" fill="norm" stroke="1" extrusionOk="0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3" name="Freeform 18"/>
            <p:cNvSpPr/>
            <p:nvPr/>
          </p:nvSpPr>
          <p:spPr bwMode="auto">
            <a:xfrm>
              <a:off x="6463238" y="5578"/>
              <a:ext cx="5413374" cy="6866336"/>
            </a:xfrm>
            <a:custGeom>
              <a:avLst/>
              <a:gdLst/>
              <a:ahLst/>
              <a:cxnLst/>
              <a:rect l="0" t="0" r="r" b="b"/>
              <a:pathLst>
                <a:path w="1137" h="1440" fill="norm" stroke="1" extrusionOk="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4" name="Freeform 19"/>
            <p:cNvSpPr/>
            <p:nvPr/>
          </p:nvSpPr>
          <p:spPr bwMode="auto">
            <a:xfrm>
              <a:off x="6877575" y="5578"/>
              <a:ext cx="5037138" cy="6861549"/>
            </a:xfrm>
            <a:custGeom>
              <a:avLst/>
              <a:gdLst/>
              <a:ahLst/>
              <a:cxnLst/>
              <a:rect l="0" t="0" r="r" b="b"/>
              <a:pathLst>
                <a:path w="1058" h="1439" fill="norm" stroke="1" extrusionOk="0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5" name="Freeform 20"/>
            <p:cNvSpPr/>
            <p:nvPr/>
          </p:nvSpPr>
          <p:spPr bwMode="auto">
            <a:xfrm>
              <a:off x="8768288" y="5578"/>
              <a:ext cx="3417887" cy="2742065"/>
            </a:xfrm>
            <a:custGeom>
              <a:avLst/>
              <a:gdLst/>
              <a:ahLst/>
              <a:cxnLst/>
              <a:rect l="0" t="0" r="r" b="b"/>
              <a:pathLst>
                <a:path w="718" h="575" fill="norm" stroke="1" extrusionOk="0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6" name="Freeform 21"/>
            <p:cNvSpPr/>
            <p:nvPr/>
          </p:nvSpPr>
          <p:spPr bwMode="auto">
            <a:xfrm>
              <a:off x="9235012" y="10366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 fill="norm" stroke="1" extrusionOk="0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7" name="Freeform 22"/>
            <p:cNvSpPr/>
            <p:nvPr/>
          </p:nvSpPr>
          <p:spPr bwMode="auto">
            <a:xfrm>
              <a:off x="10020825" y="5578"/>
              <a:ext cx="2165349" cy="1358264"/>
            </a:xfrm>
            <a:custGeom>
              <a:avLst/>
              <a:gdLst/>
              <a:ahLst/>
              <a:cxnLst/>
              <a:rect l="0" t="0" r="r" b="b"/>
              <a:pathLst>
                <a:path w="455" h="285" fill="norm" stroke="1" extrusionOk="0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108" name="Freeform 23"/>
            <p:cNvSpPr/>
            <p:nvPr/>
          </p:nvSpPr>
          <p:spPr bwMode="auto">
            <a:xfrm>
              <a:off x="11290825" y="5578"/>
              <a:ext cx="895349" cy="534686"/>
            </a:xfrm>
            <a:custGeom>
              <a:avLst/>
              <a:gdLst/>
              <a:ahLst/>
              <a:cxnLst/>
              <a:rect l="0" t="0" r="r" b="b"/>
              <a:pathLst>
                <a:path w="188" h="112" fill="norm" stroke="1" extrusionOk="0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9" name="Group 8"/>
          <p:cNvGrpSpPr/>
          <p:nvPr/>
        </p:nvGrpSpPr>
        <p:grpSpPr bwMode="auto">
          <a:xfrm>
            <a:off x="1669293" y="1186482"/>
            <a:ext cx="8848344" cy="4477932"/>
            <a:chOff x="1669293" y="1186482"/>
            <a:chExt cx="8848344" cy="4477932"/>
          </a:xfrm>
        </p:grpSpPr>
        <p:sp>
          <p:nvSpPr>
            <p:cNvPr id="39" name="Rectangle 38"/>
            <p:cNvSpPr/>
            <p:nvPr/>
          </p:nvSpPr>
          <p:spPr bwMode="auto">
            <a:xfrm>
              <a:off x="1674041" y="1186482"/>
              <a:ext cx="8843595" cy="71618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 bwMode="auto">
            <a:xfrm rot="10800000">
              <a:off x="5892383" y="5313352"/>
              <a:ext cx="407232" cy="3510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 bwMode="auto">
            <a:xfrm>
              <a:off x="1669293" y="1991155"/>
              <a:ext cx="8845666" cy="332219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759235" y="2075502"/>
            <a:ext cx="8679915" cy="1748728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759236" y="3906265"/>
            <a:ext cx="8673426" cy="1322586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pPr>
              <a:defRPr/>
            </a:pPr>
            <a:fld id="{9AB3A824-1A51-4B26-AD58-A6D8E14F6C04}" type="datetimeFigureOut">
              <a:rPr lang="en-US"/>
              <a:t>10/17/23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br>
              <a:rPr lang="en-US"/>
            </a:br>
            <a:r>
              <a:rPr lang="en-US"/>
              <a:t>      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0469880" y="320040"/>
            <a:ext cx="914400" cy="320040"/>
          </a:xfrm>
        </p:spPr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 bwMode="auto">
          <a:xfrm>
            <a:off x="-417512" y="0"/>
            <a:ext cx="12584113" cy="6853237"/>
            <a:chOff x="-417512" y="0"/>
            <a:chExt cx="12584113" cy="6853237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2" y="0"/>
              <a:ext cx="3862387" cy="6843712"/>
            </a:xfrm>
            <a:custGeom>
              <a:avLst/>
              <a:gdLst/>
              <a:ahLst/>
              <a:cxnLst/>
              <a:rect l="0" t="0" r="r" b="b"/>
              <a:pathLst>
                <a:path w="813" h="1440" fill="norm" stroke="1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7" name="Freeform 6"/>
            <p:cNvSpPr/>
            <p:nvPr/>
          </p:nvSpPr>
          <p:spPr bwMode="auto">
            <a:xfrm>
              <a:off x="10626724" y="9524"/>
              <a:ext cx="1539874" cy="555624"/>
            </a:xfrm>
            <a:custGeom>
              <a:avLst/>
              <a:gdLst/>
              <a:ahLst/>
              <a:cxnLst/>
              <a:rect l="0" t="0" r="r" b="b"/>
              <a:pathLst>
                <a:path w="324" h="117" fill="norm" stroke="1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8" name="Freeform 7"/>
            <p:cNvSpPr/>
            <p:nvPr/>
          </p:nvSpPr>
          <p:spPr bwMode="auto">
            <a:xfrm>
              <a:off x="10247311" y="5013323"/>
              <a:ext cx="1919287" cy="1830387"/>
            </a:xfrm>
            <a:custGeom>
              <a:avLst/>
              <a:gdLst/>
              <a:ahLst/>
              <a:cxnLst/>
              <a:rect l="0" t="0" r="r" b="b"/>
              <a:pathLst>
                <a:path w="404" h="385" fill="norm" stroke="1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9" name="Freeform 8"/>
            <p:cNvSpPr/>
            <p:nvPr/>
          </p:nvSpPr>
          <p:spPr bwMode="auto">
            <a:xfrm>
              <a:off x="1120774" y="0"/>
              <a:ext cx="3676649" cy="6843712"/>
            </a:xfrm>
            <a:custGeom>
              <a:avLst/>
              <a:gdLst/>
              <a:ahLst/>
              <a:cxnLst/>
              <a:rect l="0" t="0" r="r" b="b"/>
              <a:pathLst>
                <a:path w="774" h="1440" fill="norm" stroke="1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80" name="Freeform 9"/>
            <p:cNvSpPr/>
            <p:nvPr/>
          </p:nvSpPr>
          <p:spPr bwMode="auto">
            <a:xfrm>
              <a:off x="11202987" y="9524"/>
              <a:ext cx="963612" cy="366712"/>
            </a:xfrm>
            <a:custGeom>
              <a:avLst/>
              <a:gdLst/>
              <a:ahLst/>
              <a:cxnLst/>
              <a:rect l="0" t="0" r="r" b="b"/>
              <a:pathLst>
                <a:path w="203" h="77" fill="norm" stroke="1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2"/>
              <a:ext cx="1666874" cy="1577974"/>
            </a:xfrm>
            <a:custGeom>
              <a:avLst/>
              <a:gdLst/>
              <a:ahLst/>
              <a:cxnLst/>
              <a:rect l="0" t="0" r="r" b="b"/>
              <a:pathLst>
                <a:path w="351" h="332" fill="norm" stroke="1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82" name="Freeform 11"/>
            <p:cNvSpPr/>
            <p:nvPr/>
          </p:nvSpPr>
          <p:spPr bwMode="auto">
            <a:xfrm>
              <a:off x="1001712" y="0"/>
              <a:ext cx="3621087" cy="6843712"/>
            </a:xfrm>
            <a:custGeom>
              <a:avLst/>
              <a:gdLst/>
              <a:ahLst/>
              <a:cxnLst/>
              <a:rect l="0" t="0" r="r" b="b"/>
              <a:pathLst>
                <a:path w="762" h="1440" fill="norm" stroke="1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3" name="Freeform 12"/>
            <p:cNvSpPr/>
            <p:nvPr/>
          </p:nvSpPr>
          <p:spPr bwMode="auto">
            <a:xfrm>
              <a:off x="11501437" y="9524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 fill="norm" stroke="1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4" name="Freeform 13"/>
            <p:cNvSpPr/>
            <p:nvPr/>
          </p:nvSpPr>
          <p:spPr bwMode="auto">
            <a:xfrm>
              <a:off x="10641012" y="5408613"/>
              <a:ext cx="1525587" cy="1435099"/>
            </a:xfrm>
            <a:custGeom>
              <a:avLst/>
              <a:gdLst/>
              <a:ahLst/>
              <a:cxnLst/>
              <a:rect l="0" t="0" r="r" b="b"/>
              <a:pathLst>
                <a:path w="321" h="302" fill="norm" stroke="1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5" name="Freeform 14"/>
            <p:cNvSpPr/>
            <p:nvPr/>
          </p:nvSpPr>
          <p:spPr bwMode="auto">
            <a:xfrm>
              <a:off x="1001712" y="0"/>
              <a:ext cx="3244849" cy="6843712"/>
            </a:xfrm>
            <a:custGeom>
              <a:avLst/>
              <a:gdLst/>
              <a:ahLst/>
              <a:cxnLst/>
              <a:rect l="0" t="0" r="r" b="b"/>
              <a:pathLst>
                <a:path w="683" h="1440" fill="norm" stroke="1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6" name="Freeform 15"/>
            <p:cNvSpPr/>
            <p:nvPr/>
          </p:nvSpPr>
          <p:spPr bwMode="auto">
            <a:xfrm>
              <a:off x="10802937" y="5518149"/>
              <a:ext cx="1363662" cy="1325562"/>
            </a:xfrm>
            <a:custGeom>
              <a:avLst/>
              <a:gdLst/>
              <a:ahLst/>
              <a:cxnLst/>
              <a:rect l="0" t="0" r="r" b="b"/>
              <a:pathLst>
                <a:path w="287" h="279" fill="norm" stroke="1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7" name="Freeform 16"/>
            <p:cNvSpPr/>
            <p:nvPr/>
          </p:nvSpPr>
          <p:spPr bwMode="auto">
            <a:xfrm>
              <a:off x="888999" y="0"/>
              <a:ext cx="3230562" cy="6843712"/>
            </a:xfrm>
            <a:custGeom>
              <a:avLst/>
              <a:gdLst/>
              <a:ahLst/>
              <a:cxnLst/>
              <a:rect l="0" t="0" r="r" b="b"/>
              <a:pathLst>
                <a:path w="680" h="1440" fill="norm" stroke="1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8" name="Freeform 17"/>
            <p:cNvSpPr/>
            <p:nvPr/>
          </p:nvSpPr>
          <p:spPr bwMode="auto">
            <a:xfrm>
              <a:off x="10979149" y="5694363"/>
              <a:ext cx="1187449" cy="1149349"/>
            </a:xfrm>
            <a:custGeom>
              <a:avLst/>
              <a:gdLst/>
              <a:ahLst/>
              <a:cxnLst/>
              <a:rect l="0" t="0" r="r" b="b"/>
              <a:pathLst>
                <a:path w="250" h="242" fill="norm" stroke="1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9" name="Freeform 18"/>
            <p:cNvSpPr/>
            <p:nvPr/>
          </p:nvSpPr>
          <p:spPr bwMode="auto">
            <a:xfrm>
              <a:off x="484186" y="0"/>
              <a:ext cx="3421062" cy="6843712"/>
            </a:xfrm>
            <a:custGeom>
              <a:avLst/>
              <a:gdLst/>
              <a:ahLst/>
              <a:cxnLst/>
              <a:rect l="0" t="0" r="r" b="b"/>
              <a:pathLst>
                <a:path w="720" h="1440" fill="norm" stroke="1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2"/>
              <a:ext cx="879474" cy="793749"/>
            </a:xfrm>
            <a:custGeom>
              <a:avLst/>
              <a:gdLst/>
              <a:ahLst/>
              <a:cxnLst/>
              <a:rect l="0" t="0" r="r" b="b"/>
              <a:pathLst>
                <a:path w="185" h="167" fill="norm" stroke="1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1" name="Freeform 20"/>
            <p:cNvSpPr/>
            <p:nvPr/>
          </p:nvSpPr>
          <p:spPr bwMode="auto">
            <a:xfrm>
              <a:off x="598487" y="0"/>
              <a:ext cx="2717799" cy="6843712"/>
            </a:xfrm>
            <a:custGeom>
              <a:avLst/>
              <a:gdLst/>
              <a:ahLst/>
              <a:cxnLst/>
              <a:rect l="0" t="0" r="r" b="b"/>
              <a:pathLst>
                <a:path w="572" h="1440" fill="norm" stroke="1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92" name="Freeform 21"/>
            <p:cNvSpPr/>
            <p:nvPr/>
          </p:nvSpPr>
          <p:spPr bwMode="auto">
            <a:xfrm>
              <a:off x="261937" y="0"/>
              <a:ext cx="2944812" cy="6843712"/>
            </a:xfrm>
            <a:custGeom>
              <a:avLst/>
              <a:gdLst/>
              <a:ahLst/>
              <a:cxnLst/>
              <a:rect l="0" t="0" r="r" b="b"/>
              <a:pathLst>
                <a:path w="620" h="1440" fill="norm" stroke="1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93" name="Freeform 22"/>
            <p:cNvSpPr/>
            <p:nvPr/>
          </p:nvSpPr>
          <p:spPr bwMode="auto">
            <a:xfrm>
              <a:off x="-417512" y="0"/>
              <a:ext cx="2403474" cy="6843712"/>
            </a:xfrm>
            <a:custGeom>
              <a:avLst/>
              <a:gdLst/>
              <a:ahLst/>
              <a:cxnLst/>
              <a:rect l="0" t="0" r="r" b="b"/>
              <a:pathLst>
                <a:path w="506" h="1440" fill="norm" stroke="1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4" name="Freeform 23"/>
            <p:cNvSpPr/>
            <p:nvPr/>
          </p:nvSpPr>
          <p:spPr bwMode="auto">
            <a:xfrm>
              <a:off x="14287" y="9524"/>
              <a:ext cx="1771650" cy="3198812"/>
            </a:xfrm>
            <a:custGeom>
              <a:avLst/>
              <a:gdLst/>
              <a:ahLst/>
              <a:cxnLst/>
              <a:rect l="0" t="0" r="r" b="b"/>
              <a:pathLst>
                <a:path w="373" h="673" fill="norm" stroke="1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5" name="Freeform 24"/>
            <p:cNvSpPr/>
            <p:nvPr/>
          </p:nvSpPr>
          <p:spPr bwMode="auto">
            <a:xfrm>
              <a:off x="4762" y="6016624"/>
              <a:ext cx="214312" cy="827087"/>
            </a:xfrm>
            <a:custGeom>
              <a:avLst/>
              <a:gdLst/>
              <a:ahLst/>
              <a:cxnLst/>
              <a:rect l="0" t="0" r="r" b="b"/>
              <a:pathLst>
                <a:path w="45" h="174" fill="norm" stroke="1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6" name="Freeform 25"/>
            <p:cNvSpPr/>
            <p:nvPr/>
          </p:nvSpPr>
          <p:spPr bwMode="auto">
            <a:xfrm>
              <a:off x="14287" y="0"/>
              <a:ext cx="1562099" cy="2228850"/>
            </a:xfrm>
            <a:custGeom>
              <a:avLst/>
              <a:gdLst/>
              <a:ahLst/>
              <a:cxnLst/>
              <a:rect l="0" t="0" r="r" b="b"/>
              <a:pathLst>
                <a:path w="329" h="469" fill="norm" stroke="1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22" name="Group 21"/>
          <p:cNvGrpSpPr/>
          <p:nvPr/>
        </p:nvGrpSpPr>
        <p:grpSpPr bwMode="auto">
          <a:xfrm>
            <a:off x="800143" y="1699588"/>
            <a:ext cx="3674475" cy="3470420"/>
            <a:chOff x="697882" y="1816767"/>
            <a:chExt cx="3674475" cy="3470420"/>
          </a:xfrm>
        </p:grpSpPr>
        <p:sp>
          <p:nvSpPr>
            <p:cNvPr id="23" name="Rectangle 22"/>
            <p:cNvSpPr/>
            <p:nvPr/>
          </p:nvSpPr>
          <p:spPr bwMode="auto">
            <a:xfrm>
              <a:off x="697882" y="1816767"/>
              <a:ext cx="3674475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 bwMode="auto">
            <a:xfrm rot="10800000">
              <a:off x="2380223" y="5014785"/>
              <a:ext cx="315987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 bwMode="auto">
            <a:xfrm>
              <a:off x="704074" y="2392839"/>
              <a:ext cx="3668283" cy="26243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88631" y="2349924"/>
            <a:ext cx="3501195" cy="2456440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5109982" y="794718"/>
            <a:ext cx="6275034" cy="5257089"/>
          </a:xfrm>
        </p:spPr>
        <p:txBody>
          <a:bodyPr vert="eaVert"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857E33E-8B18-4087-B112-809917729534}" type="datetimeFigureOut">
              <a:rPr lang="en-US"/>
              <a:t>10/17/23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br>
              <a:rPr lang="en-US"/>
            </a:br>
            <a:r>
              <a:rPr lang="en-US"/>
              <a:t>      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 bwMode="auto">
          <a:xfrm flipH="1">
            <a:off x="0" y="0"/>
            <a:ext cx="12584113" cy="6853237"/>
            <a:chOff x="-417512" y="0"/>
            <a:chExt cx="12584113" cy="6853237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2" y="0"/>
              <a:ext cx="3862387" cy="6843712"/>
            </a:xfrm>
            <a:custGeom>
              <a:avLst/>
              <a:gdLst/>
              <a:ahLst/>
              <a:cxnLst/>
              <a:rect l="0" t="0" r="r" b="b"/>
              <a:pathLst>
                <a:path w="813" h="1440" fill="norm" stroke="1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7" name="Freeform 6"/>
            <p:cNvSpPr/>
            <p:nvPr/>
          </p:nvSpPr>
          <p:spPr bwMode="auto">
            <a:xfrm>
              <a:off x="10626724" y="9524"/>
              <a:ext cx="1539874" cy="555624"/>
            </a:xfrm>
            <a:custGeom>
              <a:avLst/>
              <a:gdLst/>
              <a:ahLst/>
              <a:cxnLst/>
              <a:rect l="0" t="0" r="r" b="b"/>
              <a:pathLst>
                <a:path w="324" h="117" fill="norm" stroke="1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8" name="Freeform 7"/>
            <p:cNvSpPr/>
            <p:nvPr/>
          </p:nvSpPr>
          <p:spPr bwMode="auto">
            <a:xfrm>
              <a:off x="10247311" y="5013323"/>
              <a:ext cx="1919287" cy="1830387"/>
            </a:xfrm>
            <a:custGeom>
              <a:avLst/>
              <a:gdLst/>
              <a:ahLst/>
              <a:cxnLst/>
              <a:rect l="0" t="0" r="r" b="b"/>
              <a:pathLst>
                <a:path w="404" h="385" fill="norm" stroke="1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9" name="Freeform 8"/>
            <p:cNvSpPr/>
            <p:nvPr/>
          </p:nvSpPr>
          <p:spPr bwMode="auto">
            <a:xfrm>
              <a:off x="1120774" y="0"/>
              <a:ext cx="3676649" cy="6843712"/>
            </a:xfrm>
            <a:custGeom>
              <a:avLst/>
              <a:gdLst/>
              <a:ahLst/>
              <a:cxnLst/>
              <a:rect l="0" t="0" r="r" b="b"/>
              <a:pathLst>
                <a:path w="774" h="1440" fill="norm" stroke="1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80" name="Freeform 9"/>
            <p:cNvSpPr/>
            <p:nvPr/>
          </p:nvSpPr>
          <p:spPr bwMode="auto">
            <a:xfrm>
              <a:off x="11202987" y="9524"/>
              <a:ext cx="963612" cy="366712"/>
            </a:xfrm>
            <a:custGeom>
              <a:avLst/>
              <a:gdLst/>
              <a:ahLst/>
              <a:cxnLst/>
              <a:rect l="0" t="0" r="r" b="b"/>
              <a:pathLst>
                <a:path w="203" h="77" fill="norm" stroke="1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2"/>
              <a:ext cx="1666874" cy="1577974"/>
            </a:xfrm>
            <a:custGeom>
              <a:avLst/>
              <a:gdLst/>
              <a:ahLst/>
              <a:cxnLst/>
              <a:rect l="0" t="0" r="r" b="b"/>
              <a:pathLst>
                <a:path w="351" h="332" fill="norm" stroke="1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82" name="Freeform 11"/>
            <p:cNvSpPr/>
            <p:nvPr/>
          </p:nvSpPr>
          <p:spPr bwMode="auto">
            <a:xfrm>
              <a:off x="1001712" y="0"/>
              <a:ext cx="3621087" cy="6843712"/>
            </a:xfrm>
            <a:custGeom>
              <a:avLst/>
              <a:gdLst/>
              <a:ahLst/>
              <a:cxnLst/>
              <a:rect l="0" t="0" r="r" b="b"/>
              <a:pathLst>
                <a:path w="762" h="1440" fill="norm" stroke="1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3" name="Freeform 12"/>
            <p:cNvSpPr/>
            <p:nvPr/>
          </p:nvSpPr>
          <p:spPr bwMode="auto">
            <a:xfrm>
              <a:off x="11501437" y="9524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 fill="norm" stroke="1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4" name="Freeform 13"/>
            <p:cNvSpPr/>
            <p:nvPr/>
          </p:nvSpPr>
          <p:spPr bwMode="auto">
            <a:xfrm>
              <a:off x="10641012" y="5408613"/>
              <a:ext cx="1525587" cy="1435099"/>
            </a:xfrm>
            <a:custGeom>
              <a:avLst/>
              <a:gdLst/>
              <a:ahLst/>
              <a:cxnLst/>
              <a:rect l="0" t="0" r="r" b="b"/>
              <a:pathLst>
                <a:path w="321" h="302" fill="norm" stroke="1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5" name="Freeform 14"/>
            <p:cNvSpPr/>
            <p:nvPr/>
          </p:nvSpPr>
          <p:spPr bwMode="auto">
            <a:xfrm>
              <a:off x="1001712" y="0"/>
              <a:ext cx="3244849" cy="6843712"/>
            </a:xfrm>
            <a:custGeom>
              <a:avLst/>
              <a:gdLst/>
              <a:ahLst/>
              <a:cxnLst/>
              <a:rect l="0" t="0" r="r" b="b"/>
              <a:pathLst>
                <a:path w="683" h="1440" fill="norm" stroke="1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6" name="Freeform 15"/>
            <p:cNvSpPr/>
            <p:nvPr/>
          </p:nvSpPr>
          <p:spPr bwMode="auto">
            <a:xfrm>
              <a:off x="10802937" y="5518149"/>
              <a:ext cx="1363662" cy="1325562"/>
            </a:xfrm>
            <a:custGeom>
              <a:avLst/>
              <a:gdLst/>
              <a:ahLst/>
              <a:cxnLst/>
              <a:rect l="0" t="0" r="r" b="b"/>
              <a:pathLst>
                <a:path w="287" h="279" fill="norm" stroke="1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7" name="Freeform 16"/>
            <p:cNvSpPr/>
            <p:nvPr/>
          </p:nvSpPr>
          <p:spPr bwMode="auto">
            <a:xfrm>
              <a:off x="888999" y="0"/>
              <a:ext cx="3230562" cy="6843712"/>
            </a:xfrm>
            <a:custGeom>
              <a:avLst/>
              <a:gdLst/>
              <a:ahLst/>
              <a:cxnLst/>
              <a:rect l="0" t="0" r="r" b="b"/>
              <a:pathLst>
                <a:path w="680" h="1440" fill="norm" stroke="1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8" name="Freeform 17"/>
            <p:cNvSpPr/>
            <p:nvPr/>
          </p:nvSpPr>
          <p:spPr bwMode="auto">
            <a:xfrm>
              <a:off x="10979149" y="5694363"/>
              <a:ext cx="1187449" cy="1149349"/>
            </a:xfrm>
            <a:custGeom>
              <a:avLst/>
              <a:gdLst/>
              <a:ahLst/>
              <a:cxnLst/>
              <a:rect l="0" t="0" r="r" b="b"/>
              <a:pathLst>
                <a:path w="250" h="242" fill="norm" stroke="1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9" name="Freeform 18"/>
            <p:cNvSpPr/>
            <p:nvPr/>
          </p:nvSpPr>
          <p:spPr bwMode="auto">
            <a:xfrm>
              <a:off x="484186" y="0"/>
              <a:ext cx="3421062" cy="6843712"/>
            </a:xfrm>
            <a:custGeom>
              <a:avLst/>
              <a:gdLst/>
              <a:ahLst/>
              <a:cxnLst/>
              <a:rect l="0" t="0" r="r" b="b"/>
              <a:pathLst>
                <a:path w="720" h="1440" fill="norm" stroke="1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2"/>
              <a:ext cx="879474" cy="793749"/>
            </a:xfrm>
            <a:custGeom>
              <a:avLst/>
              <a:gdLst/>
              <a:ahLst/>
              <a:cxnLst/>
              <a:rect l="0" t="0" r="r" b="b"/>
              <a:pathLst>
                <a:path w="185" h="167" fill="norm" stroke="1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1" name="Freeform 20"/>
            <p:cNvSpPr/>
            <p:nvPr/>
          </p:nvSpPr>
          <p:spPr bwMode="auto">
            <a:xfrm>
              <a:off x="598487" y="0"/>
              <a:ext cx="2717799" cy="6843712"/>
            </a:xfrm>
            <a:custGeom>
              <a:avLst/>
              <a:gdLst/>
              <a:ahLst/>
              <a:cxnLst/>
              <a:rect l="0" t="0" r="r" b="b"/>
              <a:pathLst>
                <a:path w="572" h="1440" fill="norm" stroke="1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92" name="Freeform 21"/>
            <p:cNvSpPr/>
            <p:nvPr/>
          </p:nvSpPr>
          <p:spPr bwMode="auto">
            <a:xfrm>
              <a:off x="261937" y="0"/>
              <a:ext cx="2944812" cy="6843712"/>
            </a:xfrm>
            <a:custGeom>
              <a:avLst/>
              <a:gdLst/>
              <a:ahLst/>
              <a:cxnLst/>
              <a:rect l="0" t="0" r="r" b="b"/>
              <a:pathLst>
                <a:path w="620" h="1440" fill="norm" stroke="1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93" name="Freeform 22"/>
            <p:cNvSpPr/>
            <p:nvPr/>
          </p:nvSpPr>
          <p:spPr bwMode="auto">
            <a:xfrm>
              <a:off x="-417512" y="0"/>
              <a:ext cx="2403474" cy="6843712"/>
            </a:xfrm>
            <a:custGeom>
              <a:avLst/>
              <a:gdLst/>
              <a:ahLst/>
              <a:cxnLst/>
              <a:rect l="0" t="0" r="r" b="b"/>
              <a:pathLst>
                <a:path w="506" h="1440" fill="norm" stroke="1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4" name="Freeform 23"/>
            <p:cNvSpPr/>
            <p:nvPr/>
          </p:nvSpPr>
          <p:spPr bwMode="auto">
            <a:xfrm>
              <a:off x="14287" y="9524"/>
              <a:ext cx="1771650" cy="3198812"/>
            </a:xfrm>
            <a:custGeom>
              <a:avLst/>
              <a:gdLst/>
              <a:ahLst/>
              <a:cxnLst/>
              <a:rect l="0" t="0" r="r" b="b"/>
              <a:pathLst>
                <a:path w="373" h="673" fill="norm" stroke="1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5" name="Freeform 24"/>
            <p:cNvSpPr/>
            <p:nvPr/>
          </p:nvSpPr>
          <p:spPr bwMode="auto">
            <a:xfrm>
              <a:off x="4762" y="6016624"/>
              <a:ext cx="214312" cy="827087"/>
            </a:xfrm>
            <a:custGeom>
              <a:avLst/>
              <a:gdLst/>
              <a:ahLst/>
              <a:cxnLst/>
              <a:rect l="0" t="0" r="r" b="b"/>
              <a:pathLst>
                <a:path w="45" h="174" fill="norm" stroke="1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6" name="Freeform 25"/>
            <p:cNvSpPr/>
            <p:nvPr/>
          </p:nvSpPr>
          <p:spPr bwMode="auto">
            <a:xfrm>
              <a:off x="14287" y="0"/>
              <a:ext cx="1562099" cy="2228850"/>
            </a:xfrm>
            <a:custGeom>
              <a:avLst/>
              <a:gdLst/>
              <a:ahLst/>
              <a:cxnLst/>
              <a:rect l="0" t="0" r="r" b="b"/>
              <a:pathLst>
                <a:path w="329" h="469" fill="norm" stroke="1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22" name="Group 21"/>
          <p:cNvGrpSpPr/>
          <p:nvPr/>
        </p:nvGrpSpPr>
        <p:grpSpPr bwMode="auto">
          <a:xfrm>
            <a:off x="7718947" y="1699588"/>
            <a:ext cx="3674475" cy="3470420"/>
            <a:chOff x="697882" y="1816767"/>
            <a:chExt cx="3674475" cy="3470420"/>
          </a:xfrm>
        </p:grpSpPr>
        <p:sp>
          <p:nvSpPr>
            <p:cNvPr id="23" name="Rectangle 22"/>
            <p:cNvSpPr/>
            <p:nvPr/>
          </p:nvSpPr>
          <p:spPr bwMode="auto">
            <a:xfrm>
              <a:off x="697882" y="1816767"/>
              <a:ext cx="3674475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 bwMode="auto">
            <a:xfrm rot="10800000">
              <a:off x="2380223" y="5014785"/>
              <a:ext cx="315987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 bwMode="auto">
            <a:xfrm>
              <a:off x="704074" y="2392839"/>
              <a:ext cx="3668283" cy="26243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7807437" y="2349924"/>
            <a:ext cx="3501194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02746" y="798444"/>
            <a:ext cx="6268621" cy="5257302"/>
          </a:xfrm>
        </p:spPr>
        <p:txBody>
          <a:bodyPr vert="eaVert"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04672" y="320040"/>
            <a:ext cx="3657600" cy="320040"/>
          </a:xfrm>
        </p:spPr>
        <p:txBody>
          <a:bodyPr/>
          <a:lstStyle/>
          <a:p>
            <a:pPr>
              <a:defRPr/>
            </a:pPr>
            <a:fld id="{D3FFE419-2371-464F-8239-3959401C3561}" type="datetimeFigureOut">
              <a:rPr lang="en-US"/>
              <a:t>10/17/23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4672" y="6227064"/>
            <a:ext cx="10588752" cy="320040"/>
          </a:xfrm>
        </p:spPr>
        <p:txBody>
          <a:bodyPr/>
          <a:lstStyle/>
          <a:p>
            <a:pPr>
              <a:defRPr/>
            </a:pPr>
            <a:br>
              <a:rPr lang="en-US"/>
            </a:br>
            <a:r>
              <a:rPr lang="en-US"/>
              <a:t>      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0469880" y="320040"/>
            <a:ext cx="914400" cy="320040"/>
          </a:xfrm>
        </p:spPr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 bwMode="auto">
          <a:xfrm>
            <a:off x="-417512" y="0"/>
            <a:ext cx="12584113" cy="6853237"/>
            <a:chOff x="-417512" y="0"/>
            <a:chExt cx="12584113" cy="6853237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2" y="0"/>
              <a:ext cx="3862387" cy="6843712"/>
            </a:xfrm>
            <a:custGeom>
              <a:avLst/>
              <a:gdLst/>
              <a:ahLst/>
              <a:cxnLst/>
              <a:rect l="0" t="0" r="r" b="b"/>
              <a:pathLst>
                <a:path w="813" h="1440" fill="norm" stroke="1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2" name="Freeform 6"/>
            <p:cNvSpPr/>
            <p:nvPr/>
          </p:nvSpPr>
          <p:spPr bwMode="auto">
            <a:xfrm>
              <a:off x="10626724" y="9524"/>
              <a:ext cx="1539874" cy="555624"/>
            </a:xfrm>
            <a:custGeom>
              <a:avLst/>
              <a:gdLst/>
              <a:ahLst/>
              <a:cxnLst/>
              <a:rect l="0" t="0" r="r" b="b"/>
              <a:pathLst>
                <a:path w="324" h="117" fill="norm" stroke="1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3" name="Freeform 7"/>
            <p:cNvSpPr/>
            <p:nvPr/>
          </p:nvSpPr>
          <p:spPr bwMode="auto">
            <a:xfrm>
              <a:off x="10247311" y="5013323"/>
              <a:ext cx="1919287" cy="1830387"/>
            </a:xfrm>
            <a:custGeom>
              <a:avLst/>
              <a:gdLst/>
              <a:ahLst/>
              <a:cxnLst/>
              <a:rect l="0" t="0" r="r" b="b"/>
              <a:pathLst>
                <a:path w="404" h="385" fill="norm" stroke="1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4" name="Freeform 8"/>
            <p:cNvSpPr/>
            <p:nvPr/>
          </p:nvSpPr>
          <p:spPr bwMode="auto">
            <a:xfrm>
              <a:off x="1120774" y="0"/>
              <a:ext cx="3676649" cy="6843712"/>
            </a:xfrm>
            <a:custGeom>
              <a:avLst/>
              <a:gdLst/>
              <a:ahLst/>
              <a:cxnLst/>
              <a:rect l="0" t="0" r="r" b="b"/>
              <a:pathLst>
                <a:path w="774" h="1440" fill="norm" stroke="1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85" name="Freeform 9"/>
            <p:cNvSpPr/>
            <p:nvPr/>
          </p:nvSpPr>
          <p:spPr bwMode="auto">
            <a:xfrm>
              <a:off x="11202987" y="9524"/>
              <a:ext cx="963612" cy="366712"/>
            </a:xfrm>
            <a:custGeom>
              <a:avLst/>
              <a:gdLst/>
              <a:ahLst/>
              <a:cxnLst/>
              <a:rect l="0" t="0" r="r" b="b"/>
              <a:pathLst>
                <a:path w="203" h="77" fill="norm" stroke="1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2"/>
              <a:ext cx="1666874" cy="1577974"/>
            </a:xfrm>
            <a:custGeom>
              <a:avLst/>
              <a:gdLst/>
              <a:ahLst/>
              <a:cxnLst/>
              <a:rect l="0" t="0" r="r" b="b"/>
              <a:pathLst>
                <a:path w="351" h="332" fill="norm" stroke="1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87" name="Freeform 11"/>
            <p:cNvSpPr/>
            <p:nvPr/>
          </p:nvSpPr>
          <p:spPr bwMode="auto">
            <a:xfrm>
              <a:off x="1001712" y="0"/>
              <a:ext cx="3621087" cy="6843712"/>
            </a:xfrm>
            <a:custGeom>
              <a:avLst/>
              <a:gdLst/>
              <a:ahLst/>
              <a:cxnLst/>
              <a:rect l="0" t="0" r="r" b="b"/>
              <a:pathLst>
                <a:path w="762" h="1440" fill="norm" stroke="1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8" name="Freeform 12"/>
            <p:cNvSpPr/>
            <p:nvPr/>
          </p:nvSpPr>
          <p:spPr bwMode="auto">
            <a:xfrm>
              <a:off x="11501437" y="9524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 fill="norm" stroke="1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9" name="Freeform 13"/>
            <p:cNvSpPr/>
            <p:nvPr/>
          </p:nvSpPr>
          <p:spPr bwMode="auto">
            <a:xfrm>
              <a:off x="10641012" y="5408613"/>
              <a:ext cx="1525587" cy="1435099"/>
            </a:xfrm>
            <a:custGeom>
              <a:avLst/>
              <a:gdLst/>
              <a:ahLst/>
              <a:cxnLst/>
              <a:rect l="0" t="0" r="r" b="b"/>
              <a:pathLst>
                <a:path w="321" h="302" fill="norm" stroke="1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0" name="Freeform 14"/>
            <p:cNvSpPr/>
            <p:nvPr/>
          </p:nvSpPr>
          <p:spPr bwMode="auto">
            <a:xfrm>
              <a:off x="1001712" y="0"/>
              <a:ext cx="3244849" cy="6843712"/>
            </a:xfrm>
            <a:custGeom>
              <a:avLst/>
              <a:gdLst/>
              <a:ahLst/>
              <a:cxnLst/>
              <a:rect l="0" t="0" r="r" b="b"/>
              <a:pathLst>
                <a:path w="683" h="1440" fill="norm" stroke="1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1" name="Freeform 15"/>
            <p:cNvSpPr/>
            <p:nvPr/>
          </p:nvSpPr>
          <p:spPr bwMode="auto">
            <a:xfrm>
              <a:off x="10802937" y="5518149"/>
              <a:ext cx="1363662" cy="1325562"/>
            </a:xfrm>
            <a:custGeom>
              <a:avLst/>
              <a:gdLst/>
              <a:ahLst/>
              <a:cxnLst/>
              <a:rect l="0" t="0" r="r" b="b"/>
              <a:pathLst>
                <a:path w="287" h="279" fill="norm" stroke="1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2" name="Freeform 16"/>
            <p:cNvSpPr/>
            <p:nvPr/>
          </p:nvSpPr>
          <p:spPr bwMode="auto">
            <a:xfrm>
              <a:off x="888999" y="0"/>
              <a:ext cx="3230562" cy="6843712"/>
            </a:xfrm>
            <a:custGeom>
              <a:avLst/>
              <a:gdLst/>
              <a:ahLst/>
              <a:cxnLst/>
              <a:rect l="0" t="0" r="r" b="b"/>
              <a:pathLst>
                <a:path w="680" h="1440" fill="norm" stroke="1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3" name="Freeform 17"/>
            <p:cNvSpPr/>
            <p:nvPr/>
          </p:nvSpPr>
          <p:spPr bwMode="auto">
            <a:xfrm>
              <a:off x="10979149" y="5694363"/>
              <a:ext cx="1187449" cy="1149349"/>
            </a:xfrm>
            <a:custGeom>
              <a:avLst/>
              <a:gdLst/>
              <a:ahLst/>
              <a:cxnLst/>
              <a:rect l="0" t="0" r="r" b="b"/>
              <a:pathLst>
                <a:path w="250" h="242" fill="norm" stroke="1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4" name="Freeform 18"/>
            <p:cNvSpPr/>
            <p:nvPr/>
          </p:nvSpPr>
          <p:spPr bwMode="auto">
            <a:xfrm>
              <a:off x="484186" y="0"/>
              <a:ext cx="3421062" cy="6843712"/>
            </a:xfrm>
            <a:custGeom>
              <a:avLst/>
              <a:gdLst/>
              <a:ahLst/>
              <a:cxnLst/>
              <a:rect l="0" t="0" r="r" b="b"/>
              <a:pathLst>
                <a:path w="720" h="1440" fill="norm" stroke="1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2"/>
              <a:ext cx="879474" cy="793749"/>
            </a:xfrm>
            <a:custGeom>
              <a:avLst/>
              <a:gdLst/>
              <a:ahLst/>
              <a:cxnLst/>
              <a:rect l="0" t="0" r="r" b="b"/>
              <a:pathLst>
                <a:path w="185" h="167" fill="norm" stroke="1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6" name="Freeform 20"/>
            <p:cNvSpPr/>
            <p:nvPr/>
          </p:nvSpPr>
          <p:spPr bwMode="auto">
            <a:xfrm>
              <a:off x="598487" y="0"/>
              <a:ext cx="2717799" cy="6843712"/>
            </a:xfrm>
            <a:custGeom>
              <a:avLst/>
              <a:gdLst/>
              <a:ahLst/>
              <a:cxnLst/>
              <a:rect l="0" t="0" r="r" b="b"/>
              <a:pathLst>
                <a:path w="572" h="1440" fill="norm" stroke="1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97" name="Freeform 21"/>
            <p:cNvSpPr/>
            <p:nvPr/>
          </p:nvSpPr>
          <p:spPr bwMode="auto">
            <a:xfrm>
              <a:off x="261937" y="0"/>
              <a:ext cx="2944812" cy="6843712"/>
            </a:xfrm>
            <a:custGeom>
              <a:avLst/>
              <a:gdLst/>
              <a:ahLst/>
              <a:cxnLst/>
              <a:rect l="0" t="0" r="r" b="b"/>
              <a:pathLst>
                <a:path w="620" h="1440" fill="norm" stroke="1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98" name="Freeform 22"/>
            <p:cNvSpPr/>
            <p:nvPr/>
          </p:nvSpPr>
          <p:spPr bwMode="auto">
            <a:xfrm>
              <a:off x="-417512" y="0"/>
              <a:ext cx="2403474" cy="6843712"/>
            </a:xfrm>
            <a:custGeom>
              <a:avLst/>
              <a:gdLst/>
              <a:ahLst/>
              <a:cxnLst/>
              <a:rect l="0" t="0" r="r" b="b"/>
              <a:pathLst>
                <a:path w="506" h="1440" fill="norm" stroke="1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9" name="Freeform 23"/>
            <p:cNvSpPr/>
            <p:nvPr/>
          </p:nvSpPr>
          <p:spPr bwMode="auto">
            <a:xfrm>
              <a:off x="14287" y="9524"/>
              <a:ext cx="1771650" cy="3198812"/>
            </a:xfrm>
            <a:custGeom>
              <a:avLst/>
              <a:gdLst/>
              <a:ahLst/>
              <a:cxnLst/>
              <a:rect l="0" t="0" r="r" b="b"/>
              <a:pathLst>
                <a:path w="373" h="673" fill="norm" stroke="1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0" name="Freeform 24"/>
            <p:cNvSpPr/>
            <p:nvPr/>
          </p:nvSpPr>
          <p:spPr bwMode="auto">
            <a:xfrm>
              <a:off x="4762" y="6016624"/>
              <a:ext cx="214312" cy="827087"/>
            </a:xfrm>
            <a:custGeom>
              <a:avLst/>
              <a:gdLst/>
              <a:ahLst/>
              <a:cxnLst/>
              <a:rect l="0" t="0" r="r" b="b"/>
              <a:pathLst>
                <a:path w="45" h="174" fill="norm" stroke="1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101" name="Freeform 25"/>
            <p:cNvSpPr/>
            <p:nvPr/>
          </p:nvSpPr>
          <p:spPr bwMode="auto">
            <a:xfrm>
              <a:off x="14287" y="0"/>
              <a:ext cx="1562099" cy="2228850"/>
            </a:xfrm>
            <a:custGeom>
              <a:avLst/>
              <a:gdLst/>
              <a:ahLst/>
              <a:cxnLst/>
              <a:rect l="0" t="0" r="r" b="b"/>
              <a:pathLst>
                <a:path w="329" h="469" fill="norm" stroke="1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27" name="Group 26"/>
          <p:cNvGrpSpPr/>
          <p:nvPr/>
        </p:nvGrpSpPr>
        <p:grpSpPr bwMode="auto">
          <a:xfrm>
            <a:off x="800143" y="1699588"/>
            <a:ext cx="3674475" cy="3470420"/>
            <a:chOff x="697882" y="1816767"/>
            <a:chExt cx="3674475" cy="3470420"/>
          </a:xfrm>
        </p:grpSpPr>
        <p:sp>
          <p:nvSpPr>
            <p:cNvPr id="28" name="Rectangle 27"/>
            <p:cNvSpPr/>
            <p:nvPr/>
          </p:nvSpPr>
          <p:spPr bwMode="auto">
            <a:xfrm>
              <a:off x="697882" y="1816767"/>
              <a:ext cx="3674475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 bwMode="auto">
            <a:xfrm rot="10800000">
              <a:off x="2380223" y="5014785"/>
              <a:ext cx="315987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 bwMode="auto">
            <a:xfrm>
              <a:off x="704074" y="2392839"/>
              <a:ext cx="3668283" cy="26243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88630" y="2349924"/>
            <a:ext cx="3498978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18446" y="803185"/>
            <a:ext cx="6281872" cy="5248621"/>
          </a:xfrm>
        </p:spPr>
        <p:txBody>
          <a:bodyPr anchor="ctr"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97D162C4-EDD9-4389-A98B-B87ECEA2A816}" type="datetimeFigureOut">
              <a:rPr lang="en-US"/>
              <a:t>10/17/23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br>
              <a:rPr lang="en-US"/>
            </a:br>
            <a:r>
              <a:rPr lang="en-US"/>
              <a:t>      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 bwMode="auto">
          <a:xfrm>
            <a:off x="-329673" y="-59375"/>
            <a:ext cx="12515850" cy="6923797"/>
            <a:chOff x="-329673" y="-51879"/>
            <a:chExt cx="12515850" cy="6923797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3" y="1298403"/>
              <a:ext cx="9702799" cy="5573511"/>
            </a:xfrm>
            <a:custGeom>
              <a:avLst/>
              <a:gdLst/>
              <a:ahLst/>
              <a:cxnLst/>
              <a:rect l="0" t="0" r="r" b="b"/>
              <a:pathLst>
                <a:path w="2038" h="1169" fill="norm" stroke="1" extrusionOk="0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9" name="Freeform 6"/>
            <p:cNvSpPr/>
            <p:nvPr/>
          </p:nvSpPr>
          <p:spPr bwMode="auto">
            <a:xfrm>
              <a:off x="670450" y="2018235"/>
              <a:ext cx="7373937" cy="4848891"/>
            </a:xfrm>
            <a:custGeom>
              <a:avLst/>
              <a:gdLst/>
              <a:ahLst/>
              <a:cxnLst/>
              <a:rect l="0" t="0" r="r" b="b"/>
              <a:pathLst>
                <a:path w="1549" h="1017" fill="norm" stroke="1" extrusionOk="0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0" name="Freeform 7"/>
            <p:cNvSpPr/>
            <p:nvPr/>
          </p:nvSpPr>
          <p:spPr bwMode="auto">
            <a:xfrm>
              <a:off x="251350" y="1788399"/>
              <a:ext cx="8035924" cy="5083515"/>
            </a:xfrm>
            <a:custGeom>
              <a:avLst/>
              <a:gdLst/>
              <a:ahLst/>
              <a:cxnLst/>
              <a:rect l="0" t="0" r="r" b="b"/>
              <a:pathLst>
                <a:path w="1688" h="1066" fill="norm" stroke="1" extrusionOk="0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81" name="Freeform 8"/>
            <p:cNvSpPr/>
            <p:nvPr/>
          </p:nvSpPr>
          <p:spPr bwMode="auto">
            <a:xfrm>
              <a:off x="-1060" y="549841"/>
              <a:ext cx="10334624" cy="6322074"/>
            </a:xfrm>
            <a:custGeom>
              <a:avLst/>
              <a:gdLst/>
              <a:ahLst/>
              <a:cxnLst/>
              <a:rect l="0" t="0" r="r" b="b"/>
              <a:pathLst>
                <a:path w="2171" h="1326" fill="norm" stroke="1" extrusionOk="0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2" name="Freeform 9"/>
            <p:cNvSpPr/>
            <p:nvPr/>
          </p:nvSpPr>
          <p:spPr bwMode="auto">
            <a:xfrm>
              <a:off x="3700" y="6186245"/>
              <a:ext cx="504824" cy="681525"/>
            </a:xfrm>
            <a:custGeom>
              <a:avLst/>
              <a:gdLst/>
              <a:ahLst/>
              <a:cxnLst/>
              <a:rect l="0" t="0" r="r" b="b"/>
              <a:pathLst>
                <a:path w="106" h="143" fill="norm" stroke="1" extrusionOk="0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3" name="Freeform 10"/>
            <p:cNvSpPr/>
            <p:nvPr/>
          </p:nvSpPr>
          <p:spPr bwMode="auto">
            <a:xfrm>
              <a:off x="-1060" y="-51879"/>
              <a:ext cx="11091862" cy="6923795"/>
            </a:xfrm>
            <a:custGeom>
              <a:avLst/>
              <a:gdLst/>
              <a:ahLst/>
              <a:cxnLst/>
              <a:rect l="0" t="0" r="r" b="b"/>
              <a:pathLst>
                <a:path w="2330" h="1452" fill="norm" stroke="1" extrusionOk="0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4" name="Freeform 11"/>
            <p:cNvSpPr/>
            <p:nvPr/>
          </p:nvSpPr>
          <p:spPr bwMode="auto">
            <a:xfrm>
              <a:off x="5426600" y="5578"/>
              <a:ext cx="5788024" cy="6847183"/>
            </a:xfrm>
            <a:custGeom>
              <a:avLst/>
              <a:gdLst/>
              <a:ahLst/>
              <a:cxnLst/>
              <a:rect l="0" t="0" r="r" b="b"/>
              <a:pathLst>
                <a:path w="1216" h="1436" fill="norm" stroke="1" extrusionOk="0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5" name="Freeform 12"/>
            <p:cNvSpPr/>
            <p:nvPr/>
          </p:nvSpPr>
          <p:spPr bwMode="auto">
            <a:xfrm>
              <a:off x="-1060" y="5578"/>
              <a:ext cx="1057275" cy="614490"/>
            </a:xfrm>
            <a:custGeom>
              <a:avLst/>
              <a:gdLst/>
              <a:ahLst/>
              <a:cxnLst/>
              <a:rect l="0" t="0" r="r" b="b"/>
              <a:pathLst>
                <a:path w="222" h="129" fill="norm" stroke="1" extrusionOk="0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6" name="Freeform 13"/>
            <p:cNvSpPr/>
            <p:nvPr/>
          </p:nvSpPr>
          <p:spPr bwMode="auto">
            <a:xfrm>
              <a:off x="5821888" y="5578"/>
              <a:ext cx="5587999" cy="6866336"/>
            </a:xfrm>
            <a:custGeom>
              <a:avLst/>
              <a:gdLst/>
              <a:ahLst/>
              <a:cxnLst/>
              <a:rect l="0" t="0" r="r" b="b"/>
              <a:pathLst>
                <a:path w="1174" h="1440" fill="norm" stroke="1" extrusionOk="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87" name="Freeform 14"/>
            <p:cNvSpPr/>
            <p:nvPr/>
          </p:nvSpPr>
          <p:spPr bwMode="auto">
            <a:xfrm>
              <a:off x="3700" y="789"/>
              <a:ext cx="595312" cy="352733"/>
            </a:xfrm>
            <a:custGeom>
              <a:avLst/>
              <a:gdLst/>
              <a:ahLst/>
              <a:cxnLst/>
              <a:rect l="0" t="0" r="r" b="b"/>
              <a:pathLst>
                <a:path w="125" h="74" fill="norm" stroke="1" extrusionOk="0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88" name="Freeform 15"/>
            <p:cNvSpPr/>
            <p:nvPr/>
          </p:nvSpPr>
          <p:spPr bwMode="auto">
            <a:xfrm>
              <a:off x="6012388" y="5578"/>
              <a:ext cx="5497512" cy="6866336"/>
            </a:xfrm>
            <a:custGeom>
              <a:avLst/>
              <a:gdLst/>
              <a:ahLst/>
              <a:cxnLst/>
              <a:rect l="0" t="0" r="r" b="b"/>
              <a:pathLst>
                <a:path w="1155" h="1440" fill="norm" stroke="1" extrusionOk="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89" name="Freeform 16"/>
            <p:cNvSpPr/>
            <p:nvPr/>
          </p:nvSpPr>
          <p:spPr bwMode="auto">
            <a:xfrm>
              <a:off x="-1060" y="5578"/>
              <a:ext cx="357187" cy="213874"/>
            </a:xfrm>
            <a:custGeom>
              <a:avLst/>
              <a:gdLst/>
              <a:ahLst/>
              <a:cxnLst/>
              <a:rect l="0" t="0" r="r" b="b"/>
              <a:pathLst>
                <a:path w="75" h="45" fill="norm" stroke="1" extrusionOk="0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90" name="Freeform 17"/>
            <p:cNvSpPr/>
            <p:nvPr/>
          </p:nvSpPr>
          <p:spPr bwMode="auto">
            <a:xfrm>
              <a:off x="6210825" y="789"/>
              <a:ext cx="5522913" cy="6871125"/>
            </a:xfrm>
            <a:custGeom>
              <a:avLst/>
              <a:gdLst/>
              <a:ahLst/>
              <a:cxnLst/>
              <a:rect l="0" t="0" r="r" b="b"/>
              <a:pathLst>
                <a:path w="1160" h="1441" fill="norm" stroke="1" extrusionOk="0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1" name="Freeform 18"/>
            <p:cNvSpPr/>
            <p:nvPr/>
          </p:nvSpPr>
          <p:spPr bwMode="auto">
            <a:xfrm>
              <a:off x="6463238" y="5578"/>
              <a:ext cx="5413374" cy="6866336"/>
            </a:xfrm>
            <a:custGeom>
              <a:avLst/>
              <a:gdLst/>
              <a:ahLst/>
              <a:cxnLst/>
              <a:rect l="0" t="0" r="r" b="b"/>
              <a:pathLst>
                <a:path w="1137" h="1440" fill="norm" stroke="1" extrusionOk="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2" name="Freeform 19"/>
            <p:cNvSpPr/>
            <p:nvPr/>
          </p:nvSpPr>
          <p:spPr bwMode="auto">
            <a:xfrm>
              <a:off x="6877575" y="5578"/>
              <a:ext cx="5037138" cy="6861549"/>
            </a:xfrm>
            <a:custGeom>
              <a:avLst/>
              <a:gdLst/>
              <a:ahLst/>
              <a:cxnLst/>
              <a:rect l="0" t="0" r="r" b="b"/>
              <a:pathLst>
                <a:path w="1058" h="1439" fill="norm" stroke="1" extrusionOk="0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3" name="Freeform 20"/>
            <p:cNvSpPr/>
            <p:nvPr/>
          </p:nvSpPr>
          <p:spPr bwMode="auto">
            <a:xfrm>
              <a:off x="8768288" y="5578"/>
              <a:ext cx="3417887" cy="2742065"/>
            </a:xfrm>
            <a:custGeom>
              <a:avLst/>
              <a:gdLst/>
              <a:ahLst/>
              <a:cxnLst/>
              <a:rect l="0" t="0" r="r" b="b"/>
              <a:pathLst>
                <a:path w="718" h="575" fill="norm" stroke="1" extrusionOk="0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4" name="Freeform 21"/>
            <p:cNvSpPr/>
            <p:nvPr/>
          </p:nvSpPr>
          <p:spPr bwMode="auto">
            <a:xfrm>
              <a:off x="9235012" y="10366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 fill="norm" stroke="1" extrusionOk="0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5" name="Freeform 22"/>
            <p:cNvSpPr/>
            <p:nvPr/>
          </p:nvSpPr>
          <p:spPr bwMode="auto">
            <a:xfrm>
              <a:off x="10020825" y="5578"/>
              <a:ext cx="2165349" cy="1358264"/>
            </a:xfrm>
            <a:custGeom>
              <a:avLst/>
              <a:gdLst/>
              <a:ahLst/>
              <a:cxnLst/>
              <a:rect l="0" t="0" r="r" b="b"/>
              <a:pathLst>
                <a:path w="455" h="285" fill="norm" stroke="1" extrusionOk="0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96" name="Freeform 23"/>
            <p:cNvSpPr/>
            <p:nvPr/>
          </p:nvSpPr>
          <p:spPr bwMode="auto">
            <a:xfrm>
              <a:off x="11290825" y="5578"/>
              <a:ext cx="895349" cy="534686"/>
            </a:xfrm>
            <a:custGeom>
              <a:avLst/>
              <a:gdLst/>
              <a:ahLst/>
              <a:cxnLst/>
              <a:rect l="0" t="0" r="r" b="b"/>
              <a:pathLst>
                <a:path w="188" h="112" fill="norm" stroke="1" extrusionOk="0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9" name="Group 8"/>
          <p:cNvGrpSpPr/>
          <p:nvPr/>
        </p:nvGrpSpPr>
        <p:grpSpPr bwMode="auto">
          <a:xfrm>
            <a:off x="3259543" y="1186482"/>
            <a:ext cx="5666144" cy="4477932"/>
            <a:chOff x="3259543" y="1186482"/>
            <a:chExt cx="5666144" cy="4477932"/>
          </a:xfrm>
        </p:grpSpPr>
        <p:sp>
          <p:nvSpPr>
            <p:cNvPr id="99" name="Rectangle 98"/>
            <p:cNvSpPr/>
            <p:nvPr/>
          </p:nvSpPr>
          <p:spPr bwMode="auto">
            <a:xfrm>
              <a:off x="3259543" y="1186482"/>
              <a:ext cx="5657880" cy="71618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 bwMode="auto">
            <a:xfrm rot="10800000">
              <a:off x="5892383" y="5313352"/>
              <a:ext cx="407232" cy="35106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 bwMode="auto">
            <a:xfrm>
              <a:off x="3259543" y="1991155"/>
              <a:ext cx="5666144" cy="332219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3344215" y="2074729"/>
            <a:ext cx="5490223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344214" y="3846850"/>
            <a:ext cx="5490222" cy="1383769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04672" y="320040"/>
            <a:ext cx="3657600" cy="320040"/>
          </a:xfrm>
        </p:spPr>
        <p:txBody>
          <a:bodyPr/>
          <a:lstStyle/>
          <a:p>
            <a:pPr>
              <a:defRPr/>
            </a:pPr>
            <a:fld id="{3E5059C3-6A89-4494-99FF-5A4D6FFD50EB}" type="datetimeFigureOut">
              <a:rPr lang="en-US"/>
              <a:t>10/17/23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br>
              <a:rPr lang="en-US"/>
            </a:br>
            <a:r>
              <a:rPr lang="en-US"/>
              <a:t>      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0469880" y="320040"/>
            <a:ext cx="914400" cy="320040"/>
          </a:xfrm>
        </p:spPr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 bwMode="auto">
          <a:xfrm>
            <a:off x="-417512" y="0"/>
            <a:ext cx="12584113" cy="6853237"/>
            <a:chOff x="-417512" y="0"/>
            <a:chExt cx="12584113" cy="6853237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2" y="0"/>
              <a:ext cx="3862387" cy="6843712"/>
            </a:xfrm>
            <a:custGeom>
              <a:avLst/>
              <a:gdLst/>
              <a:ahLst/>
              <a:cxnLst/>
              <a:rect l="0" t="0" r="r" b="b"/>
              <a:pathLst>
                <a:path w="813" h="1440" fill="norm" stroke="1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39" name="Freeform 6"/>
            <p:cNvSpPr/>
            <p:nvPr/>
          </p:nvSpPr>
          <p:spPr bwMode="auto">
            <a:xfrm>
              <a:off x="10626724" y="9524"/>
              <a:ext cx="1539874" cy="555624"/>
            </a:xfrm>
            <a:custGeom>
              <a:avLst/>
              <a:gdLst/>
              <a:ahLst/>
              <a:cxnLst/>
              <a:rect l="0" t="0" r="r" b="b"/>
              <a:pathLst>
                <a:path w="324" h="117" fill="norm" stroke="1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0" name="Freeform 7"/>
            <p:cNvSpPr/>
            <p:nvPr/>
          </p:nvSpPr>
          <p:spPr bwMode="auto">
            <a:xfrm>
              <a:off x="10247311" y="5013323"/>
              <a:ext cx="1919287" cy="1830387"/>
            </a:xfrm>
            <a:custGeom>
              <a:avLst/>
              <a:gdLst/>
              <a:ahLst/>
              <a:cxnLst/>
              <a:rect l="0" t="0" r="r" b="b"/>
              <a:pathLst>
                <a:path w="404" h="385" fill="norm" stroke="1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1" name="Freeform 8"/>
            <p:cNvSpPr/>
            <p:nvPr/>
          </p:nvSpPr>
          <p:spPr bwMode="auto">
            <a:xfrm>
              <a:off x="1120774" y="0"/>
              <a:ext cx="3676649" cy="6843712"/>
            </a:xfrm>
            <a:custGeom>
              <a:avLst/>
              <a:gdLst/>
              <a:ahLst/>
              <a:cxnLst/>
              <a:rect l="0" t="0" r="r" b="b"/>
              <a:pathLst>
                <a:path w="774" h="1440" fill="norm" stroke="1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42" name="Freeform 9"/>
            <p:cNvSpPr/>
            <p:nvPr/>
          </p:nvSpPr>
          <p:spPr bwMode="auto">
            <a:xfrm>
              <a:off x="11202987" y="9524"/>
              <a:ext cx="963612" cy="366712"/>
            </a:xfrm>
            <a:custGeom>
              <a:avLst/>
              <a:gdLst/>
              <a:ahLst/>
              <a:cxnLst/>
              <a:rect l="0" t="0" r="r" b="b"/>
              <a:pathLst>
                <a:path w="203" h="77" fill="norm" stroke="1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2"/>
              <a:ext cx="1666874" cy="1577974"/>
            </a:xfrm>
            <a:custGeom>
              <a:avLst/>
              <a:gdLst/>
              <a:ahLst/>
              <a:cxnLst/>
              <a:rect l="0" t="0" r="r" b="b"/>
              <a:pathLst>
                <a:path w="351" h="332" fill="norm" stroke="1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44" name="Freeform 11"/>
            <p:cNvSpPr/>
            <p:nvPr/>
          </p:nvSpPr>
          <p:spPr bwMode="auto">
            <a:xfrm>
              <a:off x="1001712" y="0"/>
              <a:ext cx="3621087" cy="6843712"/>
            </a:xfrm>
            <a:custGeom>
              <a:avLst/>
              <a:gdLst/>
              <a:ahLst/>
              <a:cxnLst/>
              <a:rect l="0" t="0" r="r" b="b"/>
              <a:pathLst>
                <a:path w="762" h="1440" fill="norm" stroke="1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5" name="Freeform 12"/>
            <p:cNvSpPr/>
            <p:nvPr/>
          </p:nvSpPr>
          <p:spPr bwMode="auto">
            <a:xfrm>
              <a:off x="11501437" y="9524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 fill="norm" stroke="1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6" name="Freeform 13"/>
            <p:cNvSpPr/>
            <p:nvPr/>
          </p:nvSpPr>
          <p:spPr bwMode="auto">
            <a:xfrm>
              <a:off x="10641012" y="5408613"/>
              <a:ext cx="1525587" cy="1435099"/>
            </a:xfrm>
            <a:custGeom>
              <a:avLst/>
              <a:gdLst/>
              <a:ahLst/>
              <a:cxnLst/>
              <a:rect l="0" t="0" r="r" b="b"/>
              <a:pathLst>
                <a:path w="321" h="302" fill="norm" stroke="1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7" name="Freeform 14"/>
            <p:cNvSpPr/>
            <p:nvPr/>
          </p:nvSpPr>
          <p:spPr bwMode="auto">
            <a:xfrm>
              <a:off x="1001712" y="0"/>
              <a:ext cx="3244849" cy="6843712"/>
            </a:xfrm>
            <a:custGeom>
              <a:avLst/>
              <a:gdLst/>
              <a:ahLst/>
              <a:cxnLst/>
              <a:rect l="0" t="0" r="r" b="b"/>
              <a:pathLst>
                <a:path w="683" h="1440" fill="norm" stroke="1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8" name="Freeform 15"/>
            <p:cNvSpPr/>
            <p:nvPr/>
          </p:nvSpPr>
          <p:spPr bwMode="auto">
            <a:xfrm>
              <a:off x="10802937" y="5518149"/>
              <a:ext cx="1363662" cy="1325562"/>
            </a:xfrm>
            <a:custGeom>
              <a:avLst/>
              <a:gdLst/>
              <a:ahLst/>
              <a:cxnLst/>
              <a:rect l="0" t="0" r="r" b="b"/>
              <a:pathLst>
                <a:path w="287" h="279" fill="norm" stroke="1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9" name="Freeform 16"/>
            <p:cNvSpPr/>
            <p:nvPr/>
          </p:nvSpPr>
          <p:spPr bwMode="auto">
            <a:xfrm>
              <a:off x="888999" y="0"/>
              <a:ext cx="3230562" cy="6843712"/>
            </a:xfrm>
            <a:custGeom>
              <a:avLst/>
              <a:gdLst/>
              <a:ahLst/>
              <a:cxnLst/>
              <a:rect l="0" t="0" r="r" b="b"/>
              <a:pathLst>
                <a:path w="680" h="1440" fill="norm" stroke="1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0" name="Freeform 17"/>
            <p:cNvSpPr/>
            <p:nvPr/>
          </p:nvSpPr>
          <p:spPr bwMode="auto">
            <a:xfrm>
              <a:off x="10979149" y="5694363"/>
              <a:ext cx="1187449" cy="1149349"/>
            </a:xfrm>
            <a:custGeom>
              <a:avLst/>
              <a:gdLst/>
              <a:ahLst/>
              <a:cxnLst/>
              <a:rect l="0" t="0" r="r" b="b"/>
              <a:pathLst>
                <a:path w="250" h="242" fill="norm" stroke="1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1" name="Freeform 18"/>
            <p:cNvSpPr/>
            <p:nvPr/>
          </p:nvSpPr>
          <p:spPr bwMode="auto">
            <a:xfrm>
              <a:off x="484186" y="0"/>
              <a:ext cx="3421062" cy="6843712"/>
            </a:xfrm>
            <a:custGeom>
              <a:avLst/>
              <a:gdLst/>
              <a:ahLst/>
              <a:cxnLst/>
              <a:rect l="0" t="0" r="r" b="b"/>
              <a:pathLst>
                <a:path w="720" h="1440" fill="norm" stroke="1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2"/>
              <a:ext cx="879474" cy="793749"/>
            </a:xfrm>
            <a:custGeom>
              <a:avLst/>
              <a:gdLst/>
              <a:ahLst/>
              <a:cxnLst/>
              <a:rect l="0" t="0" r="r" b="b"/>
              <a:pathLst>
                <a:path w="185" h="167" fill="norm" stroke="1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3" name="Freeform 20"/>
            <p:cNvSpPr/>
            <p:nvPr/>
          </p:nvSpPr>
          <p:spPr bwMode="auto">
            <a:xfrm>
              <a:off x="598487" y="0"/>
              <a:ext cx="2717799" cy="6843712"/>
            </a:xfrm>
            <a:custGeom>
              <a:avLst/>
              <a:gdLst/>
              <a:ahLst/>
              <a:cxnLst/>
              <a:rect l="0" t="0" r="r" b="b"/>
              <a:pathLst>
                <a:path w="572" h="1440" fill="norm" stroke="1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54" name="Freeform 21"/>
            <p:cNvSpPr/>
            <p:nvPr/>
          </p:nvSpPr>
          <p:spPr bwMode="auto">
            <a:xfrm>
              <a:off x="261937" y="0"/>
              <a:ext cx="2944812" cy="6843712"/>
            </a:xfrm>
            <a:custGeom>
              <a:avLst/>
              <a:gdLst/>
              <a:ahLst/>
              <a:cxnLst/>
              <a:rect l="0" t="0" r="r" b="b"/>
              <a:pathLst>
                <a:path w="620" h="1440" fill="norm" stroke="1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55" name="Freeform 22"/>
            <p:cNvSpPr/>
            <p:nvPr/>
          </p:nvSpPr>
          <p:spPr bwMode="auto">
            <a:xfrm>
              <a:off x="-417512" y="0"/>
              <a:ext cx="2403474" cy="6843712"/>
            </a:xfrm>
            <a:custGeom>
              <a:avLst/>
              <a:gdLst/>
              <a:ahLst/>
              <a:cxnLst/>
              <a:rect l="0" t="0" r="r" b="b"/>
              <a:pathLst>
                <a:path w="506" h="1440" fill="norm" stroke="1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6" name="Freeform 23"/>
            <p:cNvSpPr/>
            <p:nvPr/>
          </p:nvSpPr>
          <p:spPr bwMode="auto">
            <a:xfrm>
              <a:off x="14287" y="9524"/>
              <a:ext cx="1771650" cy="3198812"/>
            </a:xfrm>
            <a:custGeom>
              <a:avLst/>
              <a:gdLst/>
              <a:ahLst/>
              <a:cxnLst/>
              <a:rect l="0" t="0" r="r" b="b"/>
              <a:pathLst>
                <a:path w="373" h="673" fill="norm" stroke="1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7" name="Freeform 24"/>
            <p:cNvSpPr/>
            <p:nvPr/>
          </p:nvSpPr>
          <p:spPr bwMode="auto">
            <a:xfrm>
              <a:off x="4762" y="6016624"/>
              <a:ext cx="214312" cy="827087"/>
            </a:xfrm>
            <a:custGeom>
              <a:avLst/>
              <a:gdLst/>
              <a:ahLst/>
              <a:cxnLst/>
              <a:rect l="0" t="0" r="r" b="b"/>
              <a:pathLst>
                <a:path w="45" h="174" fill="norm" stroke="1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8" name="Freeform 25"/>
            <p:cNvSpPr/>
            <p:nvPr/>
          </p:nvSpPr>
          <p:spPr bwMode="auto">
            <a:xfrm>
              <a:off x="14287" y="0"/>
              <a:ext cx="1562099" cy="2228850"/>
            </a:xfrm>
            <a:custGeom>
              <a:avLst/>
              <a:gdLst/>
              <a:ahLst/>
              <a:cxnLst/>
              <a:rect l="0" t="0" r="r" b="b"/>
              <a:pathLst>
                <a:path w="329" h="469" fill="norm" stroke="1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59" name="Group 58"/>
          <p:cNvGrpSpPr/>
          <p:nvPr/>
        </p:nvGrpSpPr>
        <p:grpSpPr bwMode="auto">
          <a:xfrm>
            <a:off x="800143" y="1699588"/>
            <a:ext cx="3674475" cy="3470420"/>
            <a:chOff x="697882" y="1816767"/>
            <a:chExt cx="3674475" cy="3470420"/>
          </a:xfrm>
        </p:grpSpPr>
        <p:sp>
          <p:nvSpPr>
            <p:cNvPr id="60" name="Rectangle 59"/>
            <p:cNvSpPr/>
            <p:nvPr/>
          </p:nvSpPr>
          <p:spPr bwMode="auto">
            <a:xfrm>
              <a:off x="697882" y="1816767"/>
              <a:ext cx="3674475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 bwMode="auto">
            <a:xfrm rot="10800000">
              <a:off x="2380223" y="5014785"/>
              <a:ext cx="315987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 bwMode="auto">
            <a:xfrm>
              <a:off x="704074" y="2392839"/>
              <a:ext cx="3668283" cy="26243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88999" y="2339668"/>
            <a:ext cx="3500827" cy="2470064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120876" y="803187"/>
            <a:ext cx="6269590" cy="2382650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118446" y="3672161"/>
            <a:ext cx="6272021" cy="2383585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804672" y="320040"/>
            <a:ext cx="3657600" cy="320040"/>
          </a:xfrm>
        </p:spPr>
        <p:txBody>
          <a:bodyPr/>
          <a:lstStyle/>
          <a:p>
            <a:pPr>
              <a:defRPr/>
            </a:pPr>
            <a:fld id="{CA954B2F-12DE-47F5-8894-472B206D2E1E}" type="datetimeFigureOut">
              <a:rPr lang="en-US"/>
              <a:t>10/17/23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804672" y="6227064"/>
            <a:ext cx="10588752" cy="320040"/>
          </a:xfrm>
        </p:spPr>
        <p:txBody>
          <a:bodyPr/>
          <a:lstStyle/>
          <a:p>
            <a:pPr>
              <a:defRPr/>
            </a:pPr>
            <a:br>
              <a:rPr lang="en-US"/>
            </a:br>
            <a:r>
              <a:rPr lang="en-US"/>
              <a:t>         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10469880" y="320040"/>
            <a:ext cx="914400" cy="320040"/>
          </a:xfrm>
        </p:spPr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 bwMode="auto">
          <a:xfrm>
            <a:off x="-417512" y="0"/>
            <a:ext cx="12584113" cy="6853237"/>
            <a:chOff x="-417512" y="0"/>
            <a:chExt cx="12584113" cy="6853237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2" y="0"/>
              <a:ext cx="3862387" cy="6843712"/>
            </a:xfrm>
            <a:custGeom>
              <a:avLst/>
              <a:gdLst/>
              <a:ahLst/>
              <a:cxnLst/>
              <a:rect l="0" t="0" r="r" b="b"/>
              <a:pathLst>
                <a:path w="813" h="1440" fill="norm" stroke="1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1" name="Freeform 6"/>
            <p:cNvSpPr/>
            <p:nvPr/>
          </p:nvSpPr>
          <p:spPr bwMode="auto">
            <a:xfrm>
              <a:off x="10626724" y="9524"/>
              <a:ext cx="1539874" cy="555624"/>
            </a:xfrm>
            <a:custGeom>
              <a:avLst/>
              <a:gdLst/>
              <a:ahLst/>
              <a:cxnLst/>
              <a:rect l="0" t="0" r="r" b="b"/>
              <a:pathLst>
                <a:path w="324" h="117" fill="norm" stroke="1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2" name="Freeform 7"/>
            <p:cNvSpPr/>
            <p:nvPr/>
          </p:nvSpPr>
          <p:spPr bwMode="auto">
            <a:xfrm>
              <a:off x="10247311" y="5013323"/>
              <a:ext cx="1919287" cy="1830387"/>
            </a:xfrm>
            <a:custGeom>
              <a:avLst/>
              <a:gdLst/>
              <a:ahLst/>
              <a:cxnLst/>
              <a:rect l="0" t="0" r="r" b="b"/>
              <a:pathLst>
                <a:path w="404" h="385" fill="norm" stroke="1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3" name="Freeform 8"/>
            <p:cNvSpPr/>
            <p:nvPr/>
          </p:nvSpPr>
          <p:spPr bwMode="auto">
            <a:xfrm>
              <a:off x="1120774" y="0"/>
              <a:ext cx="3676649" cy="6843712"/>
            </a:xfrm>
            <a:custGeom>
              <a:avLst/>
              <a:gdLst/>
              <a:ahLst/>
              <a:cxnLst/>
              <a:rect l="0" t="0" r="r" b="b"/>
              <a:pathLst>
                <a:path w="774" h="1440" fill="norm" stroke="1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44" name="Freeform 9"/>
            <p:cNvSpPr/>
            <p:nvPr/>
          </p:nvSpPr>
          <p:spPr bwMode="auto">
            <a:xfrm>
              <a:off x="11202987" y="9524"/>
              <a:ext cx="963612" cy="366712"/>
            </a:xfrm>
            <a:custGeom>
              <a:avLst/>
              <a:gdLst/>
              <a:ahLst/>
              <a:cxnLst/>
              <a:rect l="0" t="0" r="r" b="b"/>
              <a:pathLst>
                <a:path w="203" h="77" fill="norm" stroke="1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2"/>
              <a:ext cx="1666874" cy="1577974"/>
            </a:xfrm>
            <a:custGeom>
              <a:avLst/>
              <a:gdLst/>
              <a:ahLst/>
              <a:cxnLst/>
              <a:rect l="0" t="0" r="r" b="b"/>
              <a:pathLst>
                <a:path w="351" h="332" fill="norm" stroke="1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46" name="Freeform 11"/>
            <p:cNvSpPr/>
            <p:nvPr/>
          </p:nvSpPr>
          <p:spPr bwMode="auto">
            <a:xfrm>
              <a:off x="1001712" y="0"/>
              <a:ext cx="3621087" cy="6843712"/>
            </a:xfrm>
            <a:custGeom>
              <a:avLst/>
              <a:gdLst/>
              <a:ahLst/>
              <a:cxnLst/>
              <a:rect l="0" t="0" r="r" b="b"/>
              <a:pathLst>
                <a:path w="762" h="1440" fill="norm" stroke="1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7" name="Freeform 12"/>
            <p:cNvSpPr/>
            <p:nvPr/>
          </p:nvSpPr>
          <p:spPr bwMode="auto">
            <a:xfrm>
              <a:off x="11501437" y="9524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 fill="norm" stroke="1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8" name="Freeform 13"/>
            <p:cNvSpPr/>
            <p:nvPr/>
          </p:nvSpPr>
          <p:spPr bwMode="auto">
            <a:xfrm>
              <a:off x="10641012" y="5408613"/>
              <a:ext cx="1525587" cy="1435099"/>
            </a:xfrm>
            <a:custGeom>
              <a:avLst/>
              <a:gdLst/>
              <a:ahLst/>
              <a:cxnLst/>
              <a:rect l="0" t="0" r="r" b="b"/>
              <a:pathLst>
                <a:path w="321" h="302" fill="norm" stroke="1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49" name="Freeform 14"/>
            <p:cNvSpPr/>
            <p:nvPr/>
          </p:nvSpPr>
          <p:spPr bwMode="auto">
            <a:xfrm>
              <a:off x="1001712" y="0"/>
              <a:ext cx="3244849" cy="6843712"/>
            </a:xfrm>
            <a:custGeom>
              <a:avLst/>
              <a:gdLst/>
              <a:ahLst/>
              <a:cxnLst/>
              <a:rect l="0" t="0" r="r" b="b"/>
              <a:pathLst>
                <a:path w="683" h="1440" fill="norm" stroke="1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0" name="Freeform 15"/>
            <p:cNvSpPr/>
            <p:nvPr/>
          </p:nvSpPr>
          <p:spPr bwMode="auto">
            <a:xfrm>
              <a:off x="10802937" y="5518149"/>
              <a:ext cx="1363662" cy="1325562"/>
            </a:xfrm>
            <a:custGeom>
              <a:avLst/>
              <a:gdLst/>
              <a:ahLst/>
              <a:cxnLst/>
              <a:rect l="0" t="0" r="r" b="b"/>
              <a:pathLst>
                <a:path w="287" h="279" fill="norm" stroke="1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1" name="Freeform 16"/>
            <p:cNvSpPr/>
            <p:nvPr/>
          </p:nvSpPr>
          <p:spPr bwMode="auto">
            <a:xfrm>
              <a:off x="888999" y="0"/>
              <a:ext cx="3230562" cy="6843712"/>
            </a:xfrm>
            <a:custGeom>
              <a:avLst/>
              <a:gdLst/>
              <a:ahLst/>
              <a:cxnLst/>
              <a:rect l="0" t="0" r="r" b="b"/>
              <a:pathLst>
                <a:path w="680" h="1440" fill="norm" stroke="1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2" name="Freeform 17"/>
            <p:cNvSpPr/>
            <p:nvPr/>
          </p:nvSpPr>
          <p:spPr bwMode="auto">
            <a:xfrm>
              <a:off x="10979149" y="5694363"/>
              <a:ext cx="1187449" cy="1149349"/>
            </a:xfrm>
            <a:custGeom>
              <a:avLst/>
              <a:gdLst/>
              <a:ahLst/>
              <a:cxnLst/>
              <a:rect l="0" t="0" r="r" b="b"/>
              <a:pathLst>
                <a:path w="250" h="242" fill="norm" stroke="1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3" name="Freeform 18"/>
            <p:cNvSpPr/>
            <p:nvPr/>
          </p:nvSpPr>
          <p:spPr bwMode="auto">
            <a:xfrm>
              <a:off x="484186" y="0"/>
              <a:ext cx="3421062" cy="6843712"/>
            </a:xfrm>
            <a:custGeom>
              <a:avLst/>
              <a:gdLst/>
              <a:ahLst/>
              <a:cxnLst/>
              <a:rect l="0" t="0" r="r" b="b"/>
              <a:pathLst>
                <a:path w="720" h="1440" fill="norm" stroke="1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2"/>
              <a:ext cx="879474" cy="793749"/>
            </a:xfrm>
            <a:custGeom>
              <a:avLst/>
              <a:gdLst/>
              <a:ahLst/>
              <a:cxnLst/>
              <a:rect l="0" t="0" r="r" b="b"/>
              <a:pathLst>
                <a:path w="185" h="167" fill="norm" stroke="1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5" name="Freeform 20"/>
            <p:cNvSpPr/>
            <p:nvPr/>
          </p:nvSpPr>
          <p:spPr bwMode="auto">
            <a:xfrm>
              <a:off x="598487" y="0"/>
              <a:ext cx="2717799" cy="6843712"/>
            </a:xfrm>
            <a:custGeom>
              <a:avLst/>
              <a:gdLst/>
              <a:ahLst/>
              <a:cxnLst/>
              <a:rect l="0" t="0" r="r" b="b"/>
              <a:pathLst>
                <a:path w="572" h="1440" fill="norm" stroke="1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56" name="Freeform 21"/>
            <p:cNvSpPr/>
            <p:nvPr/>
          </p:nvSpPr>
          <p:spPr bwMode="auto">
            <a:xfrm>
              <a:off x="261937" y="0"/>
              <a:ext cx="2944812" cy="6843712"/>
            </a:xfrm>
            <a:custGeom>
              <a:avLst/>
              <a:gdLst/>
              <a:ahLst/>
              <a:cxnLst/>
              <a:rect l="0" t="0" r="r" b="b"/>
              <a:pathLst>
                <a:path w="620" h="1440" fill="norm" stroke="1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57" name="Freeform 22"/>
            <p:cNvSpPr/>
            <p:nvPr/>
          </p:nvSpPr>
          <p:spPr bwMode="auto">
            <a:xfrm>
              <a:off x="-417512" y="0"/>
              <a:ext cx="2403474" cy="6843712"/>
            </a:xfrm>
            <a:custGeom>
              <a:avLst/>
              <a:gdLst/>
              <a:ahLst/>
              <a:cxnLst/>
              <a:rect l="0" t="0" r="r" b="b"/>
              <a:pathLst>
                <a:path w="506" h="1440" fill="norm" stroke="1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8" name="Freeform 23"/>
            <p:cNvSpPr/>
            <p:nvPr/>
          </p:nvSpPr>
          <p:spPr bwMode="auto">
            <a:xfrm>
              <a:off x="14287" y="9524"/>
              <a:ext cx="1771650" cy="3198812"/>
            </a:xfrm>
            <a:custGeom>
              <a:avLst/>
              <a:gdLst/>
              <a:ahLst/>
              <a:cxnLst/>
              <a:rect l="0" t="0" r="r" b="b"/>
              <a:pathLst>
                <a:path w="373" h="673" fill="norm" stroke="1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59" name="Freeform 24"/>
            <p:cNvSpPr/>
            <p:nvPr/>
          </p:nvSpPr>
          <p:spPr bwMode="auto">
            <a:xfrm>
              <a:off x="4762" y="6016624"/>
              <a:ext cx="214312" cy="827087"/>
            </a:xfrm>
            <a:custGeom>
              <a:avLst/>
              <a:gdLst/>
              <a:ahLst/>
              <a:cxnLst/>
              <a:rect l="0" t="0" r="r" b="b"/>
              <a:pathLst>
                <a:path w="45" h="174" fill="norm" stroke="1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60" name="Freeform 25"/>
            <p:cNvSpPr/>
            <p:nvPr/>
          </p:nvSpPr>
          <p:spPr bwMode="auto">
            <a:xfrm>
              <a:off x="14287" y="0"/>
              <a:ext cx="1562099" cy="2228850"/>
            </a:xfrm>
            <a:custGeom>
              <a:avLst/>
              <a:gdLst/>
              <a:ahLst/>
              <a:cxnLst/>
              <a:rect l="0" t="0" r="r" b="b"/>
              <a:pathLst>
                <a:path w="329" h="469" fill="norm" stroke="1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61" name="Group 60"/>
          <p:cNvGrpSpPr/>
          <p:nvPr/>
        </p:nvGrpSpPr>
        <p:grpSpPr bwMode="auto">
          <a:xfrm>
            <a:off x="800143" y="1699588"/>
            <a:ext cx="3674475" cy="3470420"/>
            <a:chOff x="697882" y="1816767"/>
            <a:chExt cx="3674475" cy="3470420"/>
          </a:xfrm>
        </p:grpSpPr>
        <p:sp>
          <p:nvSpPr>
            <p:cNvPr id="62" name="Rectangle 61"/>
            <p:cNvSpPr/>
            <p:nvPr/>
          </p:nvSpPr>
          <p:spPr bwMode="auto">
            <a:xfrm>
              <a:off x="697882" y="1816767"/>
              <a:ext cx="3674475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 bwMode="auto">
            <a:xfrm rot="10800000">
              <a:off x="2380223" y="5014785"/>
              <a:ext cx="315987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 bwMode="auto">
            <a:xfrm>
              <a:off x="704074" y="2392839"/>
              <a:ext cx="3668283" cy="26243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89000" y="2363914"/>
            <a:ext cx="3500827" cy="246049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25136" y="803184"/>
            <a:ext cx="6265087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125304" y="1488984"/>
            <a:ext cx="6264349" cy="1696852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5118652" y="3665886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5118446" y="4351686"/>
            <a:ext cx="6265587" cy="1704060"/>
          </a:xfrm>
        </p:spPr>
        <p:txBody>
          <a:bodyPr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>
          <a:xfrm>
            <a:off x="804672" y="320040"/>
            <a:ext cx="3657600" cy="320040"/>
          </a:xfrm>
        </p:spPr>
        <p:txBody>
          <a:bodyPr/>
          <a:lstStyle/>
          <a:p>
            <a:pPr>
              <a:defRPr/>
            </a:pPr>
            <a:fld id="{3F30E46F-7819-4ACF-B48B-48222C2ACC88}" type="datetimeFigureOut">
              <a:rPr lang="en-US"/>
              <a:t>10/17/23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>
          <a:xfrm>
            <a:off x="804672" y="6227064"/>
            <a:ext cx="10588752" cy="320040"/>
          </a:xfrm>
        </p:spPr>
        <p:txBody>
          <a:bodyPr/>
          <a:lstStyle/>
          <a:p>
            <a:pPr>
              <a:defRPr/>
            </a:pPr>
            <a:br>
              <a:rPr lang="en-US"/>
            </a:br>
            <a:r>
              <a:rPr lang="en-US"/>
              <a:t>             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10469880" y="320040"/>
            <a:ext cx="914400" cy="320040"/>
          </a:xfrm>
        </p:spPr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 bwMode="auto">
          <a:xfrm>
            <a:off x="-417512" y="0"/>
            <a:ext cx="12584113" cy="6853237"/>
            <a:chOff x="-417512" y="0"/>
            <a:chExt cx="12584113" cy="6853237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2" y="0"/>
              <a:ext cx="3862387" cy="6843712"/>
            </a:xfrm>
            <a:custGeom>
              <a:avLst/>
              <a:gdLst/>
              <a:ahLst/>
              <a:cxnLst/>
              <a:rect l="0" t="0" r="r" b="b"/>
              <a:pathLst>
                <a:path w="813" h="1440" fill="norm" stroke="1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9" name="Freeform 6"/>
            <p:cNvSpPr/>
            <p:nvPr/>
          </p:nvSpPr>
          <p:spPr bwMode="auto">
            <a:xfrm>
              <a:off x="10626724" y="9524"/>
              <a:ext cx="1539874" cy="555624"/>
            </a:xfrm>
            <a:custGeom>
              <a:avLst/>
              <a:gdLst/>
              <a:ahLst/>
              <a:cxnLst/>
              <a:rect l="0" t="0" r="r" b="b"/>
              <a:pathLst>
                <a:path w="324" h="117" fill="norm" stroke="1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0" name="Freeform 7"/>
            <p:cNvSpPr/>
            <p:nvPr/>
          </p:nvSpPr>
          <p:spPr bwMode="auto">
            <a:xfrm>
              <a:off x="10247311" y="5013323"/>
              <a:ext cx="1919287" cy="1830387"/>
            </a:xfrm>
            <a:custGeom>
              <a:avLst/>
              <a:gdLst/>
              <a:ahLst/>
              <a:cxnLst/>
              <a:rect l="0" t="0" r="r" b="b"/>
              <a:pathLst>
                <a:path w="404" h="385" fill="norm" stroke="1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1" name="Freeform 8"/>
            <p:cNvSpPr/>
            <p:nvPr/>
          </p:nvSpPr>
          <p:spPr bwMode="auto">
            <a:xfrm>
              <a:off x="1120774" y="0"/>
              <a:ext cx="3676649" cy="6843712"/>
            </a:xfrm>
            <a:custGeom>
              <a:avLst/>
              <a:gdLst/>
              <a:ahLst/>
              <a:cxnLst/>
              <a:rect l="0" t="0" r="r" b="b"/>
              <a:pathLst>
                <a:path w="774" h="1440" fill="norm" stroke="1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82" name="Freeform 9"/>
            <p:cNvSpPr/>
            <p:nvPr/>
          </p:nvSpPr>
          <p:spPr bwMode="auto">
            <a:xfrm>
              <a:off x="11202987" y="9524"/>
              <a:ext cx="963612" cy="366712"/>
            </a:xfrm>
            <a:custGeom>
              <a:avLst/>
              <a:gdLst/>
              <a:ahLst/>
              <a:cxnLst/>
              <a:rect l="0" t="0" r="r" b="b"/>
              <a:pathLst>
                <a:path w="203" h="77" fill="norm" stroke="1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2"/>
              <a:ext cx="1666874" cy="1577974"/>
            </a:xfrm>
            <a:custGeom>
              <a:avLst/>
              <a:gdLst/>
              <a:ahLst/>
              <a:cxnLst/>
              <a:rect l="0" t="0" r="r" b="b"/>
              <a:pathLst>
                <a:path w="351" h="332" fill="norm" stroke="1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84" name="Freeform 11"/>
            <p:cNvSpPr/>
            <p:nvPr/>
          </p:nvSpPr>
          <p:spPr bwMode="auto">
            <a:xfrm>
              <a:off x="1001712" y="0"/>
              <a:ext cx="3621087" cy="6843712"/>
            </a:xfrm>
            <a:custGeom>
              <a:avLst/>
              <a:gdLst/>
              <a:ahLst/>
              <a:cxnLst/>
              <a:rect l="0" t="0" r="r" b="b"/>
              <a:pathLst>
                <a:path w="762" h="1440" fill="norm" stroke="1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5" name="Freeform 12"/>
            <p:cNvSpPr/>
            <p:nvPr/>
          </p:nvSpPr>
          <p:spPr bwMode="auto">
            <a:xfrm>
              <a:off x="11501437" y="9524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 fill="norm" stroke="1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6" name="Freeform 13"/>
            <p:cNvSpPr/>
            <p:nvPr/>
          </p:nvSpPr>
          <p:spPr bwMode="auto">
            <a:xfrm>
              <a:off x="10641012" y="5408613"/>
              <a:ext cx="1525587" cy="1435099"/>
            </a:xfrm>
            <a:custGeom>
              <a:avLst/>
              <a:gdLst/>
              <a:ahLst/>
              <a:cxnLst/>
              <a:rect l="0" t="0" r="r" b="b"/>
              <a:pathLst>
                <a:path w="321" h="302" fill="norm" stroke="1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7" name="Freeform 14"/>
            <p:cNvSpPr/>
            <p:nvPr/>
          </p:nvSpPr>
          <p:spPr bwMode="auto">
            <a:xfrm>
              <a:off x="1001712" y="0"/>
              <a:ext cx="3244849" cy="6843712"/>
            </a:xfrm>
            <a:custGeom>
              <a:avLst/>
              <a:gdLst/>
              <a:ahLst/>
              <a:cxnLst/>
              <a:rect l="0" t="0" r="r" b="b"/>
              <a:pathLst>
                <a:path w="683" h="1440" fill="norm" stroke="1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8" name="Freeform 15"/>
            <p:cNvSpPr/>
            <p:nvPr/>
          </p:nvSpPr>
          <p:spPr bwMode="auto">
            <a:xfrm>
              <a:off x="10802937" y="5518149"/>
              <a:ext cx="1363662" cy="1325562"/>
            </a:xfrm>
            <a:custGeom>
              <a:avLst/>
              <a:gdLst/>
              <a:ahLst/>
              <a:cxnLst/>
              <a:rect l="0" t="0" r="r" b="b"/>
              <a:pathLst>
                <a:path w="287" h="279" fill="norm" stroke="1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9" name="Freeform 16"/>
            <p:cNvSpPr/>
            <p:nvPr/>
          </p:nvSpPr>
          <p:spPr bwMode="auto">
            <a:xfrm>
              <a:off x="888999" y="0"/>
              <a:ext cx="3230562" cy="6843712"/>
            </a:xfrm>
            <a:custGeom>
              <a:avLst/>
              <a:gdLst/>
              <a:ahLst/>
              <a:cxnLst/>
              <a:rect l="0" t="0" r="r" b="b"/>
              <a:pathLst>
                <a:path w="680" h="1440" fill="norm" stroke="1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0" name="Freeform 17"/>
            <p:cNvSpPr/>
            <p:nvPr/>
          </p:nvSpPr>
          <p:spPr bwMode="auto">
            <a:xfrm>
              <a:off x="10979149" y="5694363"/>
              <a:ext cx="1187449" cy="1149349"/>
            </a:xfrm>
            <a:custGeom>
              <a:avLst/>
              <a:gdLst/>
              <a:ahLst/>
              <a:cxnLst/>
              <a:rect l="0" t="0" r="r" b="b"/>
              <a:pathLst>
                <a:path w="250" h="242" fill="norm" stroke="1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1" name="Freeform 18"/>
            <p:cNvSpPr/>
            <p:nvPr/>
          </p:nvSpPr>
          <p:spPr bwMode="auto">
            <a:xfrm>
              <a:off x="484186" y="0"/>
              <a:ext cx="3421062" cy="6843712"/>
            </a:xfrm>
            <a:custGeom>
              <a:avLst/>
              <a:gdLst/>
              <a:ahLst/>
              <a:cxnLst/>
              <a:rect l="0" t="0" r="r" b="b"/>
              <a:pathLst>
                <a:path w="720" h="1440" fill="norm" stroke="1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2"/>
              <a:ext cx="879474" cy="793749"/>
            </a:xfrm>
            <a:custGeom>
              <a:avLst/>
              <a:gdLst/>
              <a:ahLst/>
              <a:cxnLst/>
              <a:rect l="0" t="0" r="r" b="b"/>
              <a:pathLst>
                <a:path w="185" h="167" fill="norm" stroke="1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3" name="Freeform 20"/>
            <p:cNvSpPr/>
            <p:nvPr/>
          </p:nvSpPr>
          <p:spPr bwMode="auto">
            <a:xfrm>
              <a:off x="598487" y="0"/>
              <a:ext cx="2717799" cy="6843712"/>
            </a:xfrm>
            <a:custGeom>
              <a:avLst/>
              <a:gdLst/>
              <a:ahLst/>
              <a:cxnLst/>
              <a:rect l="0" t="0" r="r" b="b"/>
              <a:pathLst>
                <a:path w="572" h="1440" fill="norm" stroke="1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94" name="Freeform 21"/>
            <p:cNvSpPr/>
            <p:nvPr/>
          </p:nvSpPr>
          <p:spPr bwMode="auto">
            <a:xfrm>
              <a:off x="261937" y="0"/>
              <a:ext cx="2944812" cy="6843712"/>
            </a:xfrm>
            <a:custGeom>
              <a:avLst/>
              <a:gdLst/>
              <a:ahLst/>
              <a:cxnLst/>
              <a:rect l="0" t="0" r="r" b="b"/>
              <a:pathLst>
                <a:path w="620" h="1440" fill="norm" stroke="1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95" name="Freeform 22"/>
            <p:cNvSpPr/>
            <p:nvPr/>
          </p:nvSpPr>
          <p:spPr bwMode="auto">
            <a:xfrm>
              <a:off x="-417512" y="0"/>
              <a:ext cx="2403474" cy="6843712"/>
            </a:xfrm>
            <a:custGeom>
              <a:avLst/>
              <a:gdLst/>
              <a:ahLst/>
              <a:cxnLst/>
              <a:rect l="0" t="0" r="r" b="b"/>
              <a:pathLst>
                <a:path w="506" h="1440" fill="norm" stroke="1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6" name="Freeform 23"/>
            <p:cNvSpPr/>
            <p:nvPr/>
          </p:nvSpPr>
          <p:spPr bwMode="auto">
            <a:xfrm>
              <a:off x="14287" y="9524"/>
              <a:ext cx="1771650" cy="3198812"/>
            </a:xfrm>
            <a:custGeom>
              <a:avLst/>
              <a:gdLst/>
              <a:ahLst/>
              <a:cxnLst/>
              <a:rect l="0" t="0" r="r" b="b"/>
              <a:pathLst>
                <a:path w="373" h="673" fill="norm" stroke="1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7" name="Freeform 24"/>
            <p:cNvSpPr/>
            <p:nvPr/>
          </p:nvSpPr>
          <p:spPr bwMode="auto">
            <a:xfrm>
              <a:off x="4762" y="6016624"/>
              <a:ext cx="214312" cy="827087"/>
            </a:xfrm>
            <a:custGeom>
              <a:avLst/>
              <a:gdLst/>
              <a:ahLst/>
              <a:cxnLst/>
              <a:rect l="0" t="0" r="r" b="b"/>
              <a:pathLst>
                <a:path w="45" h="174" fill="norm" stroke="1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8" name="Freeform 25"/>
            <p:cNvSpPr/>
            <p:nvPr/>
          </p:nvSpPr>
          <p:spPr bwMode="auto">
            <a:xfrm>
              <a:off x="14287" y="0"/>
              <a:ext cx="1562099" cy="2228850"/>
            </a:xfrm>
            <a:custGeom>
              <a:avLst/>
              <a:gdLst/>
              <a:ahLst/>
              <a:cxnLst/>
              <a:rect l="0" t="0" r="r" b="b"/>
              <a:pathLst>
                <a:path w="329" h="469" fill="norm" stroke="1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24" name="Group 23"/>
          <p:cNvGrpSpPr/>
          <p:nvPr/>
        </p:nvGrpSpPr>
        <p:grpSpPr bwMode="auto">
          <a:xfrm>
            <a:off x="800143" y="1699588"/>
            <a:ext cx="3674475" cy="3470420"/>
            <a:chOff x="697882" y="1816767"/>
            <a:chExt cx="3674475" cy="347042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697882" y="1816767"/>
              <a:ext cx="3674475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 bwMode="auto">
            <a:xfrm rot="10800000">
              <a:off x="2380223" y="5014785"/>
              <a:ext cx="315987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 bwMode="auto">
            <a:xfrm>
              <a:off x="704074" y="2392839"/>
              <a:ext cx="3668283" cy="26243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88631" y="2349924"/>
            <a:ext cx="3501195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FAF3416-4057-4DAA-829D-4CA07428D088}" type="datetimeFigureOut">
              <a:rPr lang="en-US"/>
              <a:t>10/17/23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br>
              <a:rPr lang="en-US"/>
            </a:br>
            <a:r>
              <a:rPr lang="en-US"/>
              <a:t>             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804672" y="320040"/>
            <a:ext cx="3657600" cy="320040"/>
          </a:xfrm>
        </p:spPr>
        <p:txBody>
          <a:bodyPr/>
          <a:lstStyle/>
          <a:p>
            <a:pPr>
              <a:defRPr/>
            </a:pPr>
            <a:fld id="{921D9284-D300-4297-87F7-E791DCC15DB1}" type="datetimeFigureOut">
              <a:rPr lang="en-US"/>
              <a:t>10/17/23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804672" y="6227064"/>
            <a:ext cx="10588752" cy="320040"/>
          </a:xfrm>
        </p:spPr>
        <p:txBody>
          <a:bodyPr/>
          <a:lstStyle/>
          <a:p>
            <a:pPr>
              <a:defRPr/>
            </a:pPr>
            <a:br>
              <a:rPr lang="en-US"/>
            </a:br>
            <a:r>
              <a:rPr lang="en-US"/>
              <a:t>             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10469880" y="320040"/>
            <a:ext cx="914400" cy="320040"/>
          </a:xfrm>
        </p:spPr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 bwMode="auto">
          <a:xfrm>
            <a:off x="-417512" y="0"/>
            <a:ext cx="12584113" cy="6853237"/>
            <a:chOff x="-417512" y="0"/>
            <a:chExt cx="12584113" cy="6853237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2" y="0"/>
              <a:ext cx="3862387" cy="6843712"/>
            </a:xfrm>
            <a:custGeom>
              <a:avLst/>
              <a:gdLst/>
              <a:ahLst/>
              <a:cxnLst/>
              <a:rect l="0" t="0" r="r" b="b"/>
              <a:pathLst>
                <a:path w="813" h="1440" fill="norm" stroke="1" extrusionOk="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6" name="Freeform 6"/>
            <p:cNvSpPr/>
            <p:nvPr/>
          </p:nvSpPr>
          <p:spPr bwMode="auto">
            <a:xfrm>
              <a:off x="10626724" y="9524"/>
              <a:ext cx="1539874" cy="555624"/>
            </a:xfrm>
            <a:custGeom>
              <a:avLst/>
              <a:gdLst/>
              <a:ahLst/>
              <a:cxnLst/>
              <a:rect l="0" t="0" r="r" b="b"/>
              <a:pathLst>
                <a:path w="324" h="117" fill="norm" stroke="1" extrusionOk="0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7" name="Freeform 7"/>
            <p:cNvSpPr/>
            <p:nvPr/>
          </p:nvSpPr>
          <p:spPr bwMode="auto">
            <a:xfrm>
              <a:off x="10247311" y="5013323"/>
              <a:ext cx="1919287" cy="1830387"/>
            </a:xfrm>
            <a:custGeom>
              <a:avLst/>
              <a:gdLst/>
              <a:ahLst/>
              <a:cxnLst/>
              <a:rect l="0" t="0" r="r" b="b"/>
              <a:pathLst>
                <a:path w="404" h="385" fill="norm" stroke="1" extrusionOk="0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78" name="Freeform 8"/>
            <p:cNvSpPr/>
            <p:nvPr/>
          </p:nvSpPr>
          <p:spPr bwMode="auto">
            <a:xfrm>
              <a:off x="1120774" y="0"/>
              <a:ext cx="3676649" cy="6843712"/>
            </a:xfrm>
            <a:custGeom>
              <a:avLst/>
              <a:gdLst/>
              <a:ahLst/>
              <a:cxnLst/>
              <a:rect l="0" t="0" r="r" b="b"/>
              <a:pathLst>
                <a:path w="774" h="1440" fill="norm" stroke="1" extrusionOk="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79" name="Freeform 9"/>
            <p:cNvSpPr/>
            <p:nvPr/>
          </p:nvSpPr>
          <p:spPr bwMode="auto">
            <a:xfrm>
              <a:off x="11202987" y="9524"/>
              <a:ext cx="963612" cy="366712"/>
            </a:xfrm>
            <a:custGeom>
              <a:avLst/>
              <a:gdLst/>
              <a:ahLst/>
              <a:cxnLst/>
              <a:rect l="0" t="0" r="r" b="b"/>
              <a:pathLst>
                <a:path w="203" h="77" fill="norm" stroke="1" extrusionOk="0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2"/>
              <a:ext cx="1666874" cy="1577974"/>
            </a:xfrm>
            <a:custGeom>
              <a:avLst/>
              <a:gdLst/>
              <a:ahLst/>
              <a:cxnLst/>
              <a:rect l="0" t="0" r="r" b="b"/>
              <a:pathLst>
                <a:path w="351" h="332" fill="norm" stroke="1" extrusionOk="0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81" name="Freeform 11"/>
            <p:cNvSpPr/>
            <p:nvPr/>
          </p:nvSpPr>
          <p:spPr bwMode="auto">
            <a:xfrm>
              <a:off x="1001712" y="0"/>
              <a:ext cx="3621087" cy="6843712"/>
            </a:xfrm>
            <a:custGeom>
              <a:avLst/>
              <a:gdLst/>
              <a:ahLst/>
              <a:cxnLst/>
              <a:rect l="0" t="0" r="r" b="b"/>
              <a:pathLst>
                <a:path w="762" h="1440" fill="norm" stroke="1" extrusionOk="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2" name="Freeform 12"/>
            <p:cNvSpPr/>
            <p:nvPr/>
          </p:nvSpPr>
          <p:spPr bwMode="auto">
            <a:xfrm>
              <a:off x="11501437" y="9524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 fill="norm" stroke="1" extrusionOk="0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3" name="Freeform 13"/>
            <p:cNvSpPr/>
            <p:nvPr/>
          </p:nvSpPr>
          <p:spPr bwMode="auto">
            <a:xfrm>
              <a:off x="10641012" y="5408613"/>
              <a:ext cx="1525587" cy="1435099"/>
            </a:xfrm>
            <a:custGeom>
              <a:avLst/>
              <a:gdLst/>
              <a:ahLst/>
              <a:cxnLst/>
              <a:rect l="0" t="0" r="r" b="b"/>
              <a:pathLst>
                <a:path w="321" h="302" fill="norm" stroke="1" extrusionOk="0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4" name="Freeform 14"/>
            <p:cNvSpPr/>
            <p:nvPr/>
          </p:nvSpPr>
          <p:spPr bwMode="auto">
            <a:xfrm>
              <a:off x="1001712" y="0"/>
              <a:ext cx="3244849" cy="6843712"/>
            </a:xfrm>
            <a:custGeom>
              <a:avLst/>
              <a:gdLst/>
              <a:ahLst/>
              <a:cxnLst/>
              <a:rect l="0" t="0" r="r" b="b"/>
              <a:pathLst>
                <a:path w="683" h="1440" fill="norm" stroke="1" extrusionOk="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5" name="Freeform 15"/>
            <p:cNvSpPr/>
            <p:nvPr/>
          </p:nvSpPr>
          <p:spPr bwMode="auto">
            <a:xfrm>
              <a:off x="10802937" y="5518149"/>
              <a:ext cx="1363662" cy="1325562"/>
            </a:xfrm>
            <a:custGeom>
              <a:avLst/>
              <a:gdLst/>
              <a:ahLst/>
              <a:cxnLst/>
              <a:rect l="0" t="0" r="r" b="b"/>
              <a:pathLst>
                <a:path w="287" h="279" fill="norm" stroke="1" extrusionOk="0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6" name="Freeform 16"/>
            <p:cNvSpPr/>
            <p:nvPr/>
          </p:nvSpPr>
          <p:spPr bwMode="auto">
            <a:xfrm>
              <a:off x="888999" y="0"/>
              <a:ext cx="3230562" cy="6843712"/>
            </a:xfrm>
            <a:custGeom>
              <a:avLst/>
              <a:gdLst/>
              <a:ahLst/>
              <a:cxnLst/>
              <a:rect l="0" t="0" r="r" b="b"/>
              <a:pathLst>
                <a:path w="680" h="1440" fill="norm" stroke="1" extrusionOk="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7" name="Freeform 17"/>
            <p:cNvSpPr/>
            <p:nvPr/>
          </p:nvSpPr>
          <p:spPr bwMode="auto">
            <a:xfrm>
              <a:off x="10979149" y="5694363"/>
              <a:ext cx="1187449" cy="1149349"/>
            </a:xfrm>
            <a:custGeom>
              <a:avLst/>
              <a:gdLst/>
              <a:ahLst/>
              <a:cxnLst/>
              <a:rect l="0" t="0" r="r" b="b"/>
              <a:pathLst>
                <a:path w="250" h="242" fill="norm" stroke="1" extrusionOk="0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8" name="Freeform 18"/>
            <p:cNvSpPr/>
            <p:nvPr/>
          </p:nvSpPr>
          <p:spPr bwMode="auto">
            <a:xfrm>
              <a:off x="484186" y="0"/>
              <a:ext cx="3421062" cy="6843712"/>
            </a:xfrm>
            <a:custGeom>
              <a:avLst/>
              <a:gdLst/>
              <a:ahLst/>
              <a:cxnLst/>
              <a:rect l="0" t="0" r="r" b="b"/>
              <a:pathLst>
                <a:path w="720" h="1440" fill="norm" stroke="1" extrusionOk="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2"/>
              <a:ext cx="879474" cy="793749"/>
            </a:xfrm>
            <a:custGeom>
              <a:avLst/>
              <a:gdLst/>
              <a:ahLst/>
              <a:cxnLst/>
              <a:rect l="0" t="0" r="r" b="b"/>
              <a:pathLst>
                <a:path w="185" h="167" fill="norm" stroke="1" extrusionOk="0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0" name="Freeform 20"/>
            <p:cNvSpPr/>
            <p:nvPr/>
          </p:nvSpPr>
          <p:spPr bwMode="auto">
            <a:xfrm>
              <a:off x="598487" y="0"/>
              <a:ext cx="2717799" cy="6843712"/>
            </a:xfrm>
            <a:custGeom>
              <a:avLst/>
              <a:gdLst/>
              <a:ahLst/>
              <a:cxnLst/>
              <a:rect l="0" t="0" r="r" b="b"/>
              <a:pathLst>
                <a:path w="572" h="1440" fill="norm" stroke="1" extrusionOk="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91" name="Freeform 21"/>
            <p:cNvSpPr/>
            <p:nvPr/>
          </p:nvSpPr>
          <p:spPr bwMode="auto">
            <a:xfrm>
              <a:off x="261937" y="0"/>
              <a:ext cx="2944812" cy="6843712"/>
            </a:xfrm>
            <a:custGeom>
              <a:avLst/>
              <a:gdLst/>
              <a:ahLst/>
              <a:cxnLst/>
              <a:rect l="0" t="0" r="r" b="b"/>
              <a:pathLst>
                <a:path w="620" h="1440" fill="norm" stroke="1" extrusionOk="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</p:spPr>
        </p:sp>
        <p:sp>
          <p:nvSpPr>
            <p:cNvPr id="92" name="Freeform 22"/>
            <p:cNvSpPr/>
            <p:nvPr/>
          </p:nvSpPr>
          <p:spPr bwMode="auto">
            <a:xfrm>
              <a:off x="-417512" y="0"/>
              <a:ext cx="2403474" cy="6843712"/>
            </a:xfrm>
            <a:custGeom>
              <a:avLst/>
              <a:gdLst/>
              <a:ahLst/>
              <a:cxnLst/>
              <a:rect l="0" t="0" r="r" b="b"/>
              <a:pathLst>
                <a:path w="506" h="1440" fill="norm" stroke="1" extrusionOk="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3" name="Freeform 23"/>
            <p:cNvSpPr/>
            <p:nvPr/>
          </p:nvSpPr>
          <p:spPr bwMode="auto">
            <a:xfrm>
              <a:off x="14287" y="9524"/>
              <a:ext cx="1771650" cy="3198812"/>
            </a:xfrm>
            <a:custGeom>
              <a:avLst/>
              <a:gdLst/>
              <a:ahLst/>
              <a:cxnLst/>
              <a:rect l="0" t="0" r="r" b="b"/>
              <a:pathLst>
                <a:path w="373" h="673" fill="norm" stroke="1" extrusionOk="0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4" name="Freeform 24"/>
            <p:cNvSpPr/>
            <p:nvPr/>
          </p:nvSpPr>
          <p:spPr bwMode="auto">
            <a:xfrm>
              <a:off x="4762" y="6016624"/>
              <a:ext cx="214312" cy="827087"/>
            </a:xfrm>
            <a:custGeom>
              <a:avLst/>
              <a:gdLst/>
              <a:ahLst/>
              <a:cxnLst/>
              <a:rect l="0" t="0" r="r" b="b"/>
              <a:pathLst>
                <a:path w="45" h="174" fill="norm" stroke="1" extrusionOk="0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5" name="Freeform 25"/>
            <p:cNvSpPr/>
            <p:nvPr/>
          </p:nvSpPr>
          <p:spPr bwMode="auto">
            <a:xfrm>
              <a:off x="14287" y="0"/>
              <a:ext cx="1562099" cy="2228850"/>
            </a:xfrm>
            <a:custGeom>
              <a:avLst/>
              <a:gdLst/>
              <a:ahLst/>
              <a:cxnLst/>
              <a:rect l="0" t="0" r="r" b="b"/>
              <a:pathLst>
                <a:path w="329" h="469" fill="norm" stroke="1" extrusionOk="0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21" name="Group 20"/>
          <p:cNvGrpSpPr/>
          <p:nvPr/>
        </p:nvGrpSpPr>
        <p:grpSpPr bwMode="auto">
          <a:xfrm>
            <a:off x="800143" y="1699588"/>
            <a:ext cx="3674475" cy="3470420"/>
            <a:chOff x="697882" y="1816767"/>
            <a:chExt cx="3674475" cy="3470420"/>
          </a:xfrm>
        </p:grpSpPr>
        <p:sp>
          <p:nvSpPr>
            <p:cNvPr id="22" name="Rectangle 21"/>
            <p:cNvSpPr/>
            <p:nvPr/>
          </p:nvSpPr>
          <p:spPr bwMode="auto">
            <a:xfrm>
              <a:off x="697882" y="1816767"/>
              <a:ext cx="3674475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 bwMode="auto">
            <a:xfrm rot="10800000">
              <a:off x="2380223" y="5014785"/>
              <a:ext cx="315987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 bwMode="auto">
            <a:xfrm>
              <a:off x="704074" y="2392839"/>
              <a:ext cx="3668283" cy="26243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88630" y="2352025"/>
            <a:ext cx="3501196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09982" y="802808"/>
            <a:ext cx="6275034" cy="5249938"/>
          </a:xfrm>
        </p:spPr>
        <p:txBody>
          <a:bodyPr anchor="ctr"/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88630" y="3580185"/>
            <a:ext cx="3501196" cy="1221163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37D525BB-DA17-4BA0-B3C8-3AC3ABC827E6}" type="datetimeFigureOut">
              <a:rPr lang="en-US"/>
              <a:t>10/17/23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br>
              <a:rPr lang="en-US"/>
            </a:br>
            <a:r>
              <a:rPr lang="en-US"/>
              <a:t>         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 bwMode="auto">
          <a:xfrm>
            <a:off x="-329673" y="-59375"/>
            <a:ext cx="12515850" cy="6923797"/>
            <a:chOff x="-329673" y="-51879"/>
            <a:chExt cx="12515850" cy="6923797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3" y="1298403"/>
              <a:ext cx="9702799" cy="5573511"/>
            </a:xfrm>
            <a:custGeom>
              <a:avLst/>
              <a:gdLst/>
              <a:ahLst/>
              <a:cxnLst/>
              <a:rect l="0" t="0" r="r" b="b"/>
              <a:pathLst>
                <a:path w="2038" h="1169" fill="norm" stroke="1" extrusionOk="0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2" name="Freeform 6"/>
            <p:cNvSpPr/>
            <p:nvPr/>
          </p:nvSpPr>
          <p:spPr bwMode="auto">
            <a:xfrm>
              <a:off x="670450" y="2018235"/>
              <a:ext cx="7373937" cy="4848891"/>
            </a:xfrm>
            <a:custGeom>
              <a:avLst/>
              <a:gdLst/>
              <a:ahLst/>
              <a:cxnLst/>
              <a:rect l="0" t="0" r="r" b="b"/>
              <a:pathLst>
                <a:path w="1549" h="1017" fill="norm" stroke="1" extrusionOk="0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3" name="Freeform 7"/>
            <p:cNvSpPr/>
            <p:nvPr/>
          </p:nvSpPr>
          <p:spPr bwMode="auto">
            <a:xfrm>
              <a:off x="251350" y="1788399"/>
              <a:ext cx="8035924" cy="5083515"/>
            </a:xfrm>
            <a:custGeom>
              <a:avLst/>
              <a:gdLst/>
              <a:ahLst/>
              <a:cxnLst/>
              <a:rect l="0" t="0" r="r" b="b"/>
              <a:pathLst>
                <a:path w="1688" h="1066" fill="norm" stroke="1" extrusionOk="0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84" name="Freeform 8"/>
            <p:cNvSpPr/>
            <p:nvPr/>
          </p:nvSpPr>
          <p:spPr bwMode="auto">
            <a:xfrm>
              <a:off x="-1060" y="549841"/>
              <a:ext cx="10334624" cy="6322074"/>
            </a:xfrm>
            <a:custGeom>
              <a:avLst/>
              <a:gdLst/>
              <a:ahLst/>
              <a:cxnLst/>
              <a:rect l="0" t="0" r="r" b="b"/>
              <a:pathLst>
                <a:path w="2171" h="1326" fill="norm" stroke="1" extrusionOk="0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5" name="Freeform 9"/>
            <p:cNvSpPr/>
            <p:nvPr/>
          </p:nvSpPr>
          <p:spPr bwMode="auto">
            <a:xfrm>
              <a:off x="3700" y="6186245"/>
              <a:ext cx="504824" cy="681525"/>
            </a:xfrm>
            <a:custGeom>
              <a:avLst/>
              <a:gdLst/>
              <a:ahLst/>
              <a:cxnLst/>
              <a:rect l="0" t="0" r="r" b="b"/>
              <a:pathLst>
                <a:path w="106" h="143" fill="norm" stroke="1" extrusionOk="0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6" name="Freeform 10"/>
            <p:cNvSpPr/>
            <p:nvPr/>
          </p:nvSpPr>
          <p:spPr bwMode="auto">
            <a:xfrm>
              <a:off x="-1060" y="-51879"/>
              <a:ext cx="11091862" cy="6923795"/>
            </a:xfrm>
            <a:custGeom>
              <a:avLst/>
              <a:gdLst/>
              <a:ahLst/>
              <a:cxnLst/>
              <a:rect l="0" t="0" r="r" b="b"/>
              <a:pathLst>
                <a:path w="2330" h="1452" fill="norm" stroke="1" extrusionOk="0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7" name="Freeform 11"/>
            <p:cNvSpPr/>
            <p:nvPr/>
          </p:nvSpPr>
          <p:spPr bwMode="auto">
            <a:xfrm>
              <a:off x="5426600" y="5578"/>
              <a:ext cx="5788024" cy="6847183"/>
            </a:xfrm>
            <a:custGeom>
              <a:avLst/>
              <a:gdLst/>
              <a:ahLst/>
              <a:cxnLst/>
              <a:rect l="0" t="0" r="r" b="b"/>
              <a:pathLst>
                <a:path w="1216" h="1436" fill="norm" stroke="1" extrusionOk="0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8" name="Freeform 12"/>
            <p:cNvSpPr/>
            <p:nvPr/>
          </p:nvSpPr>
          <p:spPr bwMode="auto">
            <a:xfrm>
              <a:off x="-1060" y="5578"/>
              <a:ext cx="1057275" cy="614490"/>
            </a:xfrm>
            <a:custGeom>
              <a:avLst/>
              <a:gdLst/>
              <a:ahLst/>
              <a:cxnLst/>
              <a:rect l="0" t="0" r="r" b="b"/>
              <a:pathLst>
                <a:path w="222" h="129" fill="norm" stroke="1" extrusionOk="0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89" name="Freeform 13"/>
            <p:cNvSpPr/>
            <p:nvPr/>
          </p:nvSpPr>
          <p:spPr bwMode="auto">
            <a:xfrm>
              <a:off x="5821888" y="5578"/>
              <a:ext cx="5587999" cy="6866336"/>
            </a:xfrm>
            <a:custGeom>
              <a:avLst/>
              <a:gdLst/>
              <a:ahLst/>
              <a:cxnLst/>
              <a:rect l="0" t="0" r="r" b="b"/>
              <a:pathLst>
                <a:path w="1174" h="1440" fill="norm" stroke="1" extrusionOk="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90" name="Freeform 14"/>
            <p:cNvSpPr/>
            <p:nvPr/>
          </p:nvSpPr>
          <p:spPr bwMode="auto">
            <a:xfrm>
              <a:off x="3700" y="789"/>
              <a:ext cx="595312" cy="352733"/>
            </a:xfrm>
            <a:custGeom>
              <a:avLst/>
              <a:gdLst/>
              <a:ahLst/>
              <a:cxnLst/>
              <a:rect l="0" t="0" r="r" b="b"/>
              <a:pathLst>
                <a:path w="125" h="74" fill="norm" stroke="1" extrusionOk="0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91" name="Freeform 15"/>
            <p:cNvSpPr/>
            <p:nvPr/>
          </p:nvSpPr>
          <p:spPr bwMode="auto">
            <a:xfrm>
              <a:off x="6012388" y="5578"/>
              <a:ext cx="5497512" cy="6866336"/>
            </a:xfrm>
            <a:custGeom>
              <a:avLst/>
              <a:gdLst/>
              <a:ahLst/>
              <a:cxnLst/>
              <a:rect l="0" t="0" r="r" b="b"/>
              <a:pathLst>
                <a:path w="1155" h="1440" fill="norm" stroke="1" extrusionOk="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92" name="Freeform 16"/>
            <p:cNvSpPr/>
            <p:nvPr/>
          </p:nvSpPr>
          <p:spPr bwMode="auto">
            <a:xfrm>
              <a:off x="-1060" y="5578"/>
              <a:ext cx="357187" cy="213874"/>
            </a:xfrm>
            <a:custGeom>
              <a:avLst/>
              <a:gdLst/>
              <a:ahLst/>
              <a:cxnLst/>
              <a:rect l="0" t="0" r="r" b="b"/>
              <a:pathLst>
                <a:path w="75" h="45" fill="norm" stroke="1" extrusionOk="0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</p:spPr>
        </p:sp>
        <p:sp>
          <p:nvSpPr>
            <p:cNvPr id="93" name="Freeform 17"/>
            <p:cNvSpPr/>
            <p:nvPr/>
          </p:nvSpPr>
          <p:spPr bwMode="auto">
            <a:xfrm>
              <a:off x="6210825" y="789"/>
              <a:ext cx="5522913" cy="6871125"/>
            </a:xfrm>
            <a:custGeom>
              <a:avLst/>
              <a:gdLst/>
              <a:ahLst/>
              <a:cxnLst/>
              <a:rect l="0" t="0" r="r" b="b"/>
              <a:pathLst>
                <a:path w="1160" h="1441" fill="norm" stroke="1" extrusionOk="0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4" name="Freeform 18"/>
            <p:cNvSpPr/>
            <p:nvPr/>
          </p:nvSpPr>
          <p:spPr bwMode="auto">
            <a:xfrm>
              <a:off x="6463238" y="5578"/>
              <a:ext cx="5413374" cy="6866336"/>
            </a:xfrm>
            <a:custGeom>
              <a:avLst/>
              <a:gdLst/>
              <a:ahLst/>
              <a:cxnLst/>
              <a:rect l="0" t="0" r="r" b="b"/>
              <a:pathLst>
                <a:path w="1137" h="1440" fill="norm" stroke="1" extrusionOk="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5" name="Freeform 19"/>
            <p:cNvSpPr/>
            <p:nvPr/>
          </p:nvSpPr>
          <p:spPr bwMode="auto">
            <a:xfrm>
              <a:off x="6877575" y="5578"/>
              <a:ext cx="5037138" cy="6861549"/>
            </a:xfrm>
            <a:custGeom>
              <a:avLst/>
              <a:gdLst/>
              <a:ahLst/>
              <a:cxnLst/>
              <a:rect l="0" t="0" r="r" b="b"/>
              <a:pathLst>
                <a:path w="1058" h="1439" fill="norm" stroke="1" extrusionOk="0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6" name="Freeform 20"/>
            <p:cNvSpPr/>
            <p:nvPr/>
          </p:nvSpPr>
          <p:spPr bwMode="auto">
            <a:xfrm>
              <a:off x="8768288" y="5578"/>
              <a:ext cx="3417887" cy="2742065"/>
            </a:xfrm>
            <a:custGeom>
              <a:avLst/>
              <a:gdLst/>
              <a:ahLst/>
              <a:cxnLst/>
              <a:rect l="0" t="0" r="r" b="b"/>
              <a:pathLst>
                <a:path w="718" h="575" fill="norm" stroke="1" extrusionOk="0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7" name="Freeform 21"/>
            <p:cNvSpPr/>
            <p:nvPr/>
          </p:nvSpPr>
          <p:spPr bwMode="auto">
            <a:xfrm>
              <a:off x="9235012" y="10366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 fill="norm" stroke="1" extrusionOk="0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98" name="Freeform 22"/>
            <p:cNvSpPr/>
            <p:nvPr/>
          </p:nvSpPr>
          <p:spPr bwMode="auto">
            <a:xfrm>
              <a:off x="10020825" y="5578"/>
              <a:ext cx="2165349" cy="1358264"/>
            </a:xfrm>
            <a:custGeom>
              <a:avLst/>
              <a:gdLst/>
              <a:ahLst/>
              <a:cxnLst/>
              <a:rect l="0" t="0" r="r" b="b"/>
              <a:pathLst>
                <a:path w="455" h="285" fill="norm" stroke="1" extrusionOk="0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</p:spPr>
        </p:sp>
        <p:sp>
          <p:nvSpPr>
            <p:cNvPr id="99" name="Freeform 23"/>
            <p:cNvSpPr/>
            <p:nvPr/>
          </p:nvSpPr>
          <p:spPr bwMode="auto">
            <a:xfrm>
              <a:off x="11290825" y="5578"/>
              <a:ext cx="895349" cy="534686"/>
            </a:xfrm>
            <a:custGeom>
              <a:avLst/>
              <a:gdLst/>
              <a:ahLst/>
              <a:cxnLst/>
              <a:rect l="0" t="0" r="r" b="b"/>
              <a:pathLst>
                <a:path w="188" h="112" fill="norm" stroke="1" extrusionOk="0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</p:spPr>
        </p:sp>
      </p:grpSp>
      <p:grpSp>
        <p:nvGrpSpPr>
          <p:cNvPr id="76" name="Group 75"/>
          <p:cNvGrpSpPr/>
          <p:nvPr/>
        </p:nvGrpSpPr>
        <p:grpSpPr bwMode="auto">
          <a:xfrm>
            <a:off x="805335" y="1698330"/>
            <a:ext cx="5941539" cy="3470420"/>
            <a:chOff x="805335" y="1698330"/>
            <a:chExt cx="5941539" cy="3470420"/>
          </a:xfrm>
        </p:grpSpPr>
        <p:sp>
          <p:nvSpPr>
            <p:cNvPr id="77" name="Rectangle 76"/>
            <p:cNvSpPr/>
            <p:nvPr/>
          </p:nvSpPr>
          <p:spPr bwMode="auto">
            <a:xfrm>
              <a:off x="805335" y="1698330"/>
              <a:ext cx="5941539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 bwMode="auto">
            <a:xfrm rot="10800000">
              <a:off x="3618112" y="4896348"/>
              <a:ext cx="315987" cy="272403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 bwMode="auto">
            <a:xfrm>
              <a:off x="805335" y="2274402"/>
              <a:ext cx="5941539" cy="262432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ChangeAspect="1" noGrp="1"/>
          </p:cNvSpPr>
          <p:nvPr>
            <p:ph type="pic" idx="1"/>
          </p:nvPr>
        </p:nvSpPr>
        <p:spPr bwMode="auto">
          <a:xfrm>
            <a:off x="7543509" y="0"/>
            <a:ext cx="4648489" cy="6858000"/>
          </a:xfrm>
          <a:prstGeom prst="rect">
            <a:avLst/>
          </a:prstGeo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GB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85442" y="2360254"/>
            <a:ext cx="5776645" cy="1178031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85442" y="3545011"/>
            <a:ext cx="5776645" cy="1274197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GB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804672" y="320040"/>
            <a:ext cx="3657600" cy="320040"/>
          </a:xfrm>
        </p:spPr>
        <p:txBody>
          <a:bodyPr/>
          <a:lstStyle/>
          <a:p>
            <a:pPr>
              <a:defRPr/>
            </a:pPr>
            <a:fld id="{B16C4C9A-3960-41CF-A4E9-2A8FB932454B}" type="datetimeFigureOut">
              <a:rPr lang="en-US"/>
              <a:t>10/17/23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804672" y="6227064"/>
            <a:ext cx="5942202" cy="320040"/>
          </a:xfrm>
        </p:spPr>
        <p:txBody>
          <a:bodyPr/>
          <a:lstStyle/>
          <a:p>
            <a:pPr>
              <a:defRPr/>
            </a:pPr>
            <a:br>
              <a:rPr lang="en-US"/>
            </a:br>
            <a:r>
              <a:rPr lang="en-US"/>
              <a:t>             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5828376" y="320040"/>
            <a:ext cx="914400" cy="320040"/>
          </a:xfrm>
        </p:spPr>
        <p:txBody>
          <a:bodyPr/>
          <a:lstStyle/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91160" y="2358390"/>
            <a:ext cx="3498666" cy="2456483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pPr>
              <a:defRPr/>
            </a:pPr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434981" y="794718"/>
            <a:ext cx="5950035" cy="5257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CBC1C18-307B-4F68-A007-B5B542270E8D}" type="datetimeFigureOut">
              <a:rPr lang="en-US"/>
              <a:t>10/17/23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br>
              <a:rPr lang="en-US"/>
            </a:br>
            <a:r>
              <a:rPr lang="en-US"/>
              <a:t>             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D22F896-40B5-4ADD-8801-0D06FADFA095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lvl1pPr algn="ctr" defTabSz="914400">
        <a:lnSpc>
          <a:spcPct val="85000"/>
        </a:lnSpc>
        <a:spcBef>
          <a:spcPts val="0"/>
        </a:spcBef>
        <a:buNone/>
        <a:defRPr sz="4000" b="0" i="0" cap="none" spc="-15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/>
        <a:buChar char="§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/>
        <a:buChar char="§"/>
        <a:defRPr sz="1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/>
        <a:buChar char="§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Relationship Id="rId4" Type="http://schemas.microsoft.com/office/2007/relationships/diagramDrawing" Target="../diagrams/drawing2.xml" /><Relationship Id="rId5" Type="http://schemas.openxmlformats.org/officeDocument/2006/relationships/diagramData" Target="../diagrams/data2.xml" /><Relationship Id="rId6" Type="http://schemas.openxmlformats.org/officeDocument/2006/relationships/diagramColors" Target="../diagrams/colors2.xml" /><Relationship Id="rId7" Type="http://schemas.openxmlformats.org/officeDocument/2006/relationships/diagramLayout" Target="../diagrams/layout2.xml" /></Relationships>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Relationship Id="rId4" Type="http://schemas.microsoft.com/office/2007/relationships/diagramDrawing" Target="../diagrams/drawing3.xml" /><Relationship Id="rId5" Type="http://schemas.openxmlformats.org/officeDocument/2006/relationships/diagramData" Target="../diagrams/data3.xml" /><Relationship Id="rId6" Type="http://schemas.openxmlformats.org/officeDocument/2006/relationships/diagramColors" Target="../diagrams/colors3.xml" /><Relationship Id="rId7" Type="http://schemas.openxmlformats.org/officeDocument/2006/relationships/diagramLayout" Target="../diagrams/layout3.xml" /><Relationship Id="rId8" Type="http://schemas.openxmlformats.org/officeDocument/2006/relationships/image" Target="../media/image4.png"/></Relationships>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Relationship Id="rId4" Type="http://schemas.microsoft.com/office/2007/relationships/diagramDrawing" Target="../diagrams/drawing4.xml" /><Relationship Id="rId5" Type="http://schemas.openxmlformats.org/officeDocument/2006/relationships/diagramData" Target="../diagrams/data4.xml" /><Relationship Id="rId6" Type="http://schemas.openxmlformats.org/officeDocument/2006/relationships/diagramColors" Target="../diagrams/colors4.xml" /><Relationship Id="rId7" Type="http://schemas.openxmlformats.org/officeDocument/2006/relationships/diagramLayout" Target="../diagrams/layout4.xml" /></Relationships>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/Relationships>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media1.svg"/><Relationship Id="rId6" Type="http://schemas.openxmlformats.org/officeDocument/2006/relationships/image" Target="../media/image3.png"/></Relationships>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1.png"/><Relationship Id="rId4" Type="http://schemas.openxmlformats.org/officeDocument/2006/relationships/image" Target="../media/image3.png"/><Relationship Id="rId5" Type="http://schemas.openxmlformats.org/officeDocument/2006/relationships/image" Target="../media/image12.png"/></Relationships>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3.png"/><Relationship Id="rId4" Type="http://schemas.openxmlformats.org/officeDocument/2006/relationships/image" Target="../media/image13.png"/></Relationships>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3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3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microsoft.com/office/2007/relationships/diagramDrawing" Target="../diagrams/drawing1.xml" /><Relationship Id="rId5" Type="http://schemas.openxmlformats.org/officeDocument/2006/relationships/diagramData" Target="../diagrams/data1.xml" /><Relationship Id="rId6" Type="http://schemas.openxmlformats.org/officeDocument/2006/relationships/diagramColors" Target="../diagrams/colors1.xml" /><Relationship Id="rId7" Type="http://schemas.openxmlformats.org/officeDocument/2006/relationships/diagramLayout" Target="../diagrams/layout1.xml" 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14615099" name=""/>
          <p:cNvSpPr/>
          <p:nvPr/>
        </p:nvSpPr>
        <p:spPr bwMode="auto">
          <a:xfrm flipH="0" flipV="0">
            <a:off x="-20835" y="1934765"/>
            <a:ext cx="12233671" cy="39141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endParaRPr lang="fr-FR"/>
          </a:p>
        </p:txBody>
      </p:sp>
      <p:sp>
        <p:nvSpPr>
          <p:cNvPr id="2030512485" name=""/>
          <p:cNvSpPr/>
          <p:nvPr/>
        </p:nvSpPr>
        <p:spPr bwMode="auto">
          <a:xfrm>
            <a:off x="2298819" y="2175508"/>
            <a:ext cx="7659876" cy="3467459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algn="ctr">
              <a:defRPr/>
            </a:pPr>
            <a:br>
              <a:rPr/>
            </a:br>
            <a:endParaRPr/>
          </a:p>
          <a:p>
            <a:pPr algn="ctr">
              <a:defRPr/>
            </a:pPr>
            <a:r>
              <a:rPr lang="fr-FR" sz="2800" b="1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Formation à la préparation d’une tournée de plaidoyer et la tenue de rendez-vous institutionnels</a:t>
            </a:r>
            <a:endParaRPr lang="fr-FR" sz="2800" b="1" i="0" u="none">
              <a:solidFill>
                <a:schemeClr val="bg1"/>
              </a:solidFill>
              <a:latin typeface="Arial"/>
              <a:ea typeface="Arial"/>
              <a:cs typeface="Arial"/>
            </a:endParaRPr>
          </a:p>
          <a:p>
            <a:pPr algn="ctr">
              <a:defRPr/>
            </a:pPr>
            <a:r>
              <a:rPr lang="fr-FR" sz="2800" b="0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à destination du réseau DEFI</a:t>
            </a:r>
            <a:br>
              <a:rPr sz="2500" b="1" i="0" u="none">
                <a:solidFill>
                  <a:srgbClr val="305F97"/>
                </a:solidFill>
                <a:latin typeface="Arial"/>
                <a:ea typeface="Arial"/>
                <a:cs typeface="Arial"/>
              </a:rPr>
            </a:br>
            <a:endParaRPr/>
          </a:p>
          <a:p>
            <a:pPr algn="ctr">
              <a:defRPr/>
            </a:pPr>
            <a:endParaRPr/>
          </a:p>
          <a:p>
            <a:pPr algn="ctr">
              <a:defRPr/>
            </a:pPr>
            <a:r>
              <a:rPr sz="2000" b="1" i="1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28 mars 2023</a:t>
            </a:r>
            <a:br>
              <a:rPr sz="1750" b="1" i="1" u="none">
                <a:solidFill>
                  <a:srgbClr val="18C5F4"/>
                </a:solidFill>
                <a:latin typeface="Arial"/>
                <a:ea typeface="Arial"/>
                <a:cs typeface="Arial"/>
              </a:rPr>
            </a:br>
            <a:endParaRPr sz="1750" b="1" i="1" u="none">
              <a:solidFill>
                <a:srgbClr val="18C5F4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519357162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974335" y="59531"/>
            <a:ext cx="2952749" cy="1752599"/>
          </a:xfrm>
          <a:prstGeom prst="rect">
            <a:avLst/>
          </a:prstGeom>
        </p:spPr>
      </p:pic>
      <p:pic>
        <p:nvPicPr>
          <p:cNvPr id="1430163059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0" y="0"/>
            <a:ext cx="3162299" cy="104774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60913868" name="Pentagon 4"/>
          <p:cNvSpPr/>
          <p:nvPr/>
        </p:nvSpPr>
        <p:spPr bwMode="auto">
          <a:xfrm>
            <a:off x="662" y="328761"/>
            <a:ext cx="9303025" cy="768625"/>
          </a:xfrm>
          <a:prstGeom prst="homePlate">
            <a:avLst>
              <a:gd name="adj" fmla="val 50000"/>
            </a:avLst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solidFill>
                <a:schemeClr val="accent6"/>
              </a:solidFill>
            </a:endParaRPr>
          </a:p>
        </p:txBody>
      </p:sp>
      <p:sp>
        <p:nvSpPr>
          <p:cNvPr id="606590292" name="Title 1"/>
          <p:cNvSpPr>
            <a:spLocks noGrp="1"/>
          </p:cNvSpPr>
          <p:nvPr>
            <p:ph type="title"/>
          </p:nvPr>
        </p:nvSpPr>
        <p:spPr bwMode="auto">
          <a:xfrm>
            <a:off x="246312" y="-477916"/>
            <a:ext cx="8840538" cy="2456442"/>
          </a:xfrm>
        </p:spPr>
        <p:txBody>
          <a:bodyPr/>
          <a:lstStyle/>
          <a:p>
            <a:pPr algn="l">
              <a:defRPr/>
            </a:pPr>
            <a:r>
              <a:rPr sz="3600" b="1">
                <a:solidFill>
                  <a:schemeClr val="bg1"/>
                </a:solidFill>
              </a:rPr>
              <a:t>3. Identifier et contacter les cibles de plaidoyer</a:t>
            </a:r>
            <a:endParaRPr sz="3600"/>
          </a:p>
        </p:txBody>
      </p:sp>
      <p:sp>
        <p:nvSpPr>
          <p:cNvPr id="1306589035" name="TextBox 3"/>
          <p:cNvSpPr txBox="1"/>
          <p:nvPr/>
        </p:nvSpPr>
        <p:spPr bwMode="auto">
          <a:xfrm>
            <a:off x="1066798" y="-929638"/>
            <a:ext cx="183636" cy="3661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endParaRPr/>
          </a:p>
        </p:txBody>
      </p:sp>
      <p:pic>
        <p:nvPicPr>
          <p:cNvPr id="371729652" name="object 6"/>
          <p:cNvPicPr/>
          <p:nvPr/>
        </p:nvPicPr>
        <p:blipFill>
          <a:blip r:embed="rId3"/>
          <a:srcRect l="0" t="-2862" r="77618" b="0"/>
          <a:stretch/>
        </p:blipFill>
        <p:spPr bwMode="auto">
          <a:xfrm>
            <a:off x="11515722" y="82152"/>
            <a:ext cx="690562" cy="617935"/>
          </a:xfrm>
          <a:prstGeom prst="rect">
            <a:avLst/>
          </a:prstGeom>
        </p:spPr>
      </p:pic>
      <p:sp>
        <p:nvSpPr>
          <p:cNvPr id="1156347584" name="TextBox 6"/>
          <p:cNvSpPr txBox="1"/>
          <p:nvPr/>
        </p:nvSpPr>
        <p:spPr bwMode="auto">
          <a:xfrm>
            <a:off x="918374" y="2586312"/>
            <a:ext cx="3403962" cy="36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940289736" name=""/>
          <p:cNvSpPr txBox="1"/>
          <p:nvPr/>
        </p:nvSpPr>
        <p:spPr bwMode="auto">
          <a:xfrm flipH="0" flipV="0">
            <a:off x="963783" y="1746197"/>
            <a:ext cx="3321425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b="1">
                <a:solidFill>
                  <a:schemeClr val="bg1"/>
                </a:solidFill>
                <a:latin typeface="Arial"/>
                <a:ea typeface="Arial"/>
                <a:cs typeface="Arial"/>
              </a:rPr>
              <a:t>Mise en contact</a:t>
            </a:r>
            <a:endParaRPr/>
          </a:p>
        </p:txBody>
      </p:sp>
      <p:sp>
        <p:nvSpPr>
          <p:cNvPr id="2037465173" name="TextBox 11"/>
          <p:cNvSpPr txBox="1"/>
          <p:nvPr/>
        </p:nvSpPr>
        <p:spPr bwMode="auto">
          <a:xfrm flipH="0" flipV="0">
            <a:off x="892468" y="2697300"/>
            <a:ext cx="3393099" cy="146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800" b="0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Etablir un répertoire des cibles de plaidoyer identifiées</a:t>
            </a:r>
            <a:endParaRPr lang="fr-FR" sz="180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fr-FR" sz="180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defRPr/>
            </a:pPr>
            <a:r>
              <a:rPr lang="fr-FR" sz="1800" b="0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Ne pas craindre d’utiliser les mails génériques</a:t>
            </a:r>
            <a:r>
              <a:rPr lang="fr-FR" sz="1800">
                <a:solidFill>
                  <a:schemeClr val="bg1"/>
                </a:solidFill>
                <a:latin typeface="Arial"/>
                <a:ea typeface="Arial"/>
                <a:cs typeface="Arial"/>
              </a:rPr>
              <a:t> </a:t>
            </a:r>
            <a:endParaRPr sz="180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068897008" name="Content Placeholder 2"/>
          <p:cNvSpPr>
            <a:spLocks noGrp="1"/>
          </p:cNvSpPr>
          <p:nvPr/>
        </p:nvSpPr>
        <p:spPr bwMode="auto">
          <a:xfrm flipH="0" flipV="0">
            <a:off x="4666581" y="1647663"/>
            <a:ext cx="7272176" cy="4343947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>
            <a:lvl1pPr marL="228600" indent="-228600" algn="l" defTabSz="914400">
              <a:lnSpc>
                <a:spcPct val="120000"/>
              </a:lnSpc>
              <a:spcBef>
                <a:spcPts val="999"/>
              </a:spcBef>
              <a:buClr>
                <a:schemeClr val="accent1"/>
              </a:buClr>
              <a:buSzPct val="110000"/>
              <a:buFont typeface="Wingdings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9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fr-FR" sz="1800" b="1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Quelques conseils pour les prises de contact : </a:t>
            </a:r>
            <a:endParaRPr sz="1800" b="1" i="0" u="none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r>
              <a:rPr lang="fr-FR" sz="1800" b="0" i="0" u="none">
                <a:solidFill>
                  <a:srgbClr val="00B0F0"/>
                </a:solidFill>
                <a:latin typeface="Arial"/>
                <a:ea typeface="Arial"/>
                <a:cs typeface="Arial"/>
              </a:rPr>
              <a:t>Définir au préalable le calendrier prévisionnel de la tournée, en fonction du calendrier politique :</a:t>
            </a:r>
            <a:r>
              <a:rPr lang="fr-FR" sz="18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éviter les périodes de vacances scolaires, les fêtes nationales et vérifier les jours fériés des institutions (exemple : l’ONU dispose de ses propres jours fériés) ;</a:t>
            </a:r>
            <a:endParaRPr sz="1800"/>
          </a:p>
          <a:p>
            <a:pPr>
              <a:defRPr/>
            </a:pPr>
            <a:r>
              <a:rPr lang="fr-FR" sz="18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Effectuer la mise en contact suffisamment à l’avance ;</a:t>
            </a:r>
            <a:endParaRPr sz="1800"/>
          </a:p>
          <a:p>
            <a:pPr>
              <a:defRPr/>
            </a:pPr>
            <a:r>
              <a:rPr lang="fr-FR" sz="18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Accompagner le mail d’une brochure de la tournée ou d’un document de présentation de l’événement ;</a:t>
            </a:r>
            <a:endParaRPr sz="1800"/>
          </a:p>
          <a:p>
            <a:pPr>
              <a:defRPr/>
            </a:pPr>
            <a:r>
              <a:rPr lang="fr-FR" sz="18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Rechercher des contacts auprès d’organisations portant des problématiques similaires, faire appel au réseau DEFI ou à ses réseaux</a:t>
            </a:r>
            <a:endParaRPr sz="16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742357638" name="Pentagon 4"/>
          <p:cNvSpPr/>
          <p:nvPr/>
        </p:nvSpPr>
        <p:spPr bwMode="auto">
          <a:xfrm>
            <a:off x="662" y="328761"/>
            <a:ext cx="9303025" cy="768625"/>
          </a:xfrm>
          <a:prstGeom prst="homePlate">
            <a:avLst>
              <a:gd name="adj" fmla="val 50000"/>
            </a:avLst>
          </a:prstGeom>
          <a:gradFill>
            <a:gsLst>
              <a:gs pos="0">
                <a:srgbClr val="C00000"/>
              </a:gs>
              <a:gs pos="100000">
                <a:srgbClr val="C00000"/>
              </a:gs>
              <a:gs pos="100000">
                <a:srgbClr val="B92179"/>
              </a:gs>
            </a:gsLst>
            <a:lin ang="5400000" scaled="1"/>
          </a:gra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solidFill>
                <a:schemeClr val="accent6"/>
              </a:solidFill>
            </a:endParaRPr>
          </a:p>
        </p:txBody>
      </p:sp>
      <p:sp>
        <p:nvSpPr>
          <p:cNvPr id="198499513" name="Title 1"/>
          <p:cNvSpPr>
            <a:spLocks noGrp="1"/>
          </p:cNvSpPr>
          <p:nvPr>
            <p:ph type="title"/>
          </p:nvPr>
        </p:nvSpPr>
        <p:spPr bwMode="auto">
          <a:xfrm flipH="0" flipV="0">
            <a:off x="64045" y="47434"/>
            <a:ext cx="8568376" cy="1178030"/>
          </a:xfrm>
        </p:spPr>
        <p:txBody>
          <a:bodyPr/>
          <a:lstStyle/>
          <a:p>
            <a:pPr algn="l">
              <a:defRPr/>
            </a:pPr>
            <a:r>
              <a:rPr sz="3600" b="1">
                <a:solidFill>
                  <a:schemeClr val="bg1"/>
                </a:solidFill>
              </a:rPr>
              <a:t>  4. Préparer son message de plaidoyer</a:t>
            </a:r>
            <a:endParaRPr sz="3600"/>
          </a:p>
        </p:txBody>
      </p:sp>
      <p:sp>
        <p:nvSpPr>
          <p:cNvPr id="1927958532" name="TextBox 3"/>
          <p:cNvSpPr txBox="1"/>
          <p:nvPr/>
        </p:nvSpPr>
        <p:spPr bwMode="auto">
          <a:xfrm>
            <a:off x="1066798" y="-929638"/>
            <a:ext cx="183636" cy="3661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350897167" name="Rectangle 10"/>
          <p:cNvSpPr/>
          <p:nvPr/>
        </p:nvSpPr>
        <p:spPr bwMode="auto">
          <a:xfrm>
            <a:off x="5332962" y="6999810"/>
            <a:ext cx="6598919" cy="53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pic>
        <p:nvPicPr>
          <p:cNvPr id="927182639" name="object 6"/>
          <p:cNvPicPr/>
          <p:nvPr/>
        </p:nvPicPr>
        <p:blipFill>
          <a:blip r:embed="rId3"/>
          <a:srcRect l="0" t="-2862" r="77618" b="0"/>
          <a:stretch/>
        </p:blipFill>
        <p:spPr bwMode="auto">
          <a:xfrm>
            <a:off x="11515722" y="82152"/>
            <a:ext cx="690562" cy="617935"/>
          </a:xfrm>
          <a:prstGeom prst="rect">
            <a:avLst/>
          </a:prstGeom>
        </p:spPr>
      </p:pic>
      <p:sp>
        <p:nvSpPr>
          <p:cNvPr id="1289978606" name="Rectangle 13"/>
          <p:cNvSpPr/>
          <p:nvPr/>
        </p:nvSpPr>
        <p:spPr bwMode="auto">
          <a:xfrm>
            <a:off x="4489008" y="1645920"/>
            <a:ext cx="44875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1053959733" name="Rectangle 14"/>
          <p:cNvSpPr/>
          <p:nvPr/>
        </p:nvSpPr>
        <p:spPr bwMode="auto">
          <a:xfrm>
            <a:off x="13002591" y="2411847"/>
            <a:ext cx="292245" cy="348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597452751" name=""/>
          <p:cNvSpPr txBox="1"/>
          <p:nvPr/>
        </p:nvSpPr>
        <p:spPr bwMode="auto">
          <a:xfrm flipH="0" flipV="0">
            <a:off x="630132" y="1411248"/>
            <a:ext cx="9162374" cy="115859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lang="fr-FR" sz="1800" b="0">
                <a:solidFill>
                  <a:srgbClr val="00B0F0"/>
                </a:solidFill>
                <a:latin typeface="Arial"/>
                <a:ea typeface="Arial"/>
                <a:cs typeface="Arial"/>
              </a:rPr>
              <a:t>Phase de recherches documentaires : </a:t>
            </a:r>
            <a:endParaRPr lang="fr-FR" sz="1600" b="0">
              <a:solidFill>
                <a:srgbClr val="00B0F0"/>
              </a:solidFill>
              <a:latin typeface="Arial"/>
              <a:ea typeface="Arial"/>
              <a:cs typeface="Arial"/>
            </a:endParaRPr>
          </a:p>
          <a:p>
            <a:pPr marL="283879" indent="-283879">
              <a:buFont typeface="Arial"/>
              <a:buChar char="•"/>
              <a:defRPr/>
            </a:pPr>
            <a:r>
              <a:rPr lang="fr-FR" sz="1800" b="0">
                <a:solidFill>
                  <a:schemeClr val="tx1"/>
                </a:solidFill>
                <a:latin typeface="Arial"/>
                <a:ea typeface="Arial"/>
                <a:cs typeface="Arial"/>
              </a:rPr>
              <a:t>Collecte et analyse de données fiables et claires provenant du terrain</a:t>
            </a:r>
            <a:endParaRPr lang="fr-FR" sz="1600" b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lang="fr-FR" sz="1600" b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fr-FR" sz="1800" b="0">
                <a:solidFill>
                  <a:srgbClr val="00B0F0"/>
                </a:solidFill>
                <a:latin typeface="Arial"/>
                <a:ea typeface="Arial"/>
                <a:cs typeface="Arial"/>
              </a:rPr>
              <a:t>Phase de rédaction de supports de plaidoyer :</a:t>
            </a:r>
            <a:endParaRPr b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graphicFrame>
        <p:nvGraphicFramePr>
          <p:cNvPr id="517463341" name=""/>
          <p:cNvGraphicFramePr>
            <a:graphicFrameLocks xmlns:a="http://schemas.openxmlformats.org/drawingml/2006/main"/>
          </p:cNvGraphicFramePr>
          <p:nvPr/>
        </p:nvGraphicFramePr>
        <p:xfrm flipH="0" flipV="0">
          <a:off x="3473480" y="2752727"/>
          <a:ext cx="4548104" cy="3032070"/>
          <a:chOff x="0" y="0"/>
          <a:chExt cx="4548104" cy="30320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7" r:cs="rId6"/>
          </a:graphicData>
        </a:graphic>
      </p:graphicFrame>
      <p:sp>
        <p:nvSpPr>
          <p:cNvPr id="828168594" name=""/>
          <p:cNvSpPr txBox="1"/>
          <p:nvPr/>
        </p:nvSpPr>
        <p:spPr bwMode="auto">
          <a:xfrm flipH="0" flipV="0">
            <a:off x="3017398" y="5772354"/>
            <a:ext cx="1758445" cy="91476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sz="1400" b="0">
                <a:solidFill>
                  <a:srgbClr val="00B0F0"/>
                </a:solidFill>
                <a:latin typeface="Arial"/>
                <a:ea typeface="Arial"/>
                <a:cs typeface="Arial"/>
              </a:rPr>
              <a:t>Argumentaire étayé et recommandations</a:t>
            </a:r>
            <a:endParaRPr sz="1100" b="0">
              <a:solidFill>
                <a:srgbClr val="00B0F0"/>
              </a:solidFill>
              <a:latin typeface="Arial"/>
              <a:ea typeface="Arial"/>
              <a:cs typeface="Arial"/>
            </a:endParaRPr>
          </a:p>
          <a:p>
            <a:pPr algn="ctr">
              <a:defRPr/>
            </a:pPr>
            <a:endParaRPr sz="1200" b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741973924" name=""/>
          <p:cNvSpPr txBox="1"/>
          <p:nvPr/>
        </p:nvSpPr>
        <p:spPr bwMode="auto">
          <a:xfrm flipH="0" flipV="0">
            <a:off x="4796426" y="5777459"/>
            <a:ext cx="1782205" cy="1128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sz="1400" b="0">
                <a:solidFill>
                  <a:srgbClr val="00B0F0"/>
                </a:solidFill>
                <a:latin typeface="Arial"/>
                <a:ea typeface="Arial"/>
                <a:cs typeface="Arial"/>
              </a:rPr>
              <a:t>Prise de position officielle de l’organisation</a:t>
            </a:r>
            <a:endParaRPr sz="1100" b="0">
              <a:solidFill>
                <a:srgbClr val="00B0F0"/>
              </a:solidFill>
              <a:latin typeface="Arial"/>
              <a:ea typeface="Arial"/>
              <a:cs typeface="Arial"/>
            </a:endParaRPr>
          </a:p>
          <a:p>
            <a:pPr algn="ctr">
              <a:defRPr/>
            </a:pPr>
            <a:r>
              <a:rPr sz="1400" b="0">
                <a:solidFill>
                  <a:srgbClr val="00B0F0"/>
                </a:solidFill>
                <a:latin typeface="Arial"/>
                <a:ea typeface="Arial"/>
                <a:cs typeface="Arial"/>
              </a:rPr>
              <a:t>Courte et concise</a:t>
            </a:r>
            <a:endParaRPr sz="1100" b="0">
              <a:solidFill>
                <a:srgbClr val="00B0F0"/>
              </a:solidFill>
              <a:latin typeface="Arial"/>
              <a:ea typeface="Arial"/>
              <a:cs typeface="Arial"/>
            </a:endParaRPr>
          </a:p>
          <a:p>
            <a:pPr algn="ctr">
              <a:defRPr/>
            </a:pPr>
            <a:endParaRPr sz="1200" b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926705258" name=""/>
          <p:cNvSpPr txBox="1"/>
          <p:nvPr/>
        </p:nvSpPr>
        <p:spPr bwMode="auto">
          <a:xfrm flipH="0" flipV="0">
            <a:off x="6693055" y="5777459"/>
            <a:ext cx="1792644" cy="86904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sz="1400" b="0">
                <a:solidFill>
                  <a:srgbClr val="00B0F0"/>
                </a:solidFill>
                <a:latin typeface="Arial"/>
                <a:ea typeface="Arial"/>
                <a:cs typeface="Arial"/>
              </a:rPr>
              <a:t>Support durant les rdv</a:t>
            </a:r>
            <a:endParaRPr sz="1100" b="0">
              <a:solidFill>
                <a:srgbClr val="00B0F0"/>
              </a:solidFill>
              <a:latin typeface="Arial"/>
              <a:ea typeface="Arial"/>
              <a:cs typeface="Arial"/>
            </a:endParaRPr>
          </a:p>
          <a:p>
            <a:pPr algn="ctr">
              <a:defRPr/>
            </a:pPr>
            <a:endParaRPr sz="1100" b="0">
              <a:solidFill>
                <a:srgbClr val="00B0F0"/>
              </a:solidFill>
              <a:latin typeface="Arial"/>
              <a:ea typeface="Arial"/>
              <a:cs typeface="Arial"/>
            </a:endParaRPr>
          </a:p>
          <a:p>
            <a:pPr algn="ctr">
              <a:defRPr/>
            </a:pPr>
            <a:endParaRPr sz="1200" b="0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425047" name="Pentagon 4"/>
          <p:cNvSpPr/>
          <p:nvPr/>
        </p:nvSpPr>
        <p:spPr bwMode="auto">
          <a:xfrm>
            <a:off x="662" y="328761"/>
            <a:ext cx="9303025" cy="768625"/>
          </a:xfrm>
          <a:prstGeom prst="homePlate">
            <a:avLst>
              <a:gd name="adj" fmla="val 50000"/>
            </a:avLst>
          </a:prstGeom>
          <a:gradFill>
            <a:gsLst>
              <a:gs pos="100000">
                <a:srgbClr val="C00000"/>
              </a:gs>
              <a:gs pos="100000">
                <a:srgbClr val="B92179"/>
              </a:gs>
            </a:gsLst>
            <a:lin ang="5400000" scaled="1"/>
          </a:gra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solidFill>
                <a:srgbClr val="C00000"/>
              </a:solidFill>
            </a:endParaRPr>
          </a:p>
        </p:txBody>
      </p:sp>
      <p:sp>
        <p:nvSpPr>
          <p:cNvPr id="1639416450" name="Title 1"/>
          <p:cNvSpPr>
            <a:spLocks noGrp="1"/>
          </p:cNvSpPr>
          <p:nvPr>
            <p:ph type="title"/>
          </p:nvPr>
        </p:nvSpPr>
        <p:spPr bwMode="auto">
          <a:xfrm flipH="0" flipV="0">
            <a:off x="64045" y="47434"/>
            <a:ext cx="8568376" cy="1178030"/>
          </a:xfrm>
        </p:spPr>
        <p:txBody>
          <a:bodyPr/>
          <a:lstStyle/>
          <a:p>
            <a:pPr algn="l">
              <a:defRPr/>
            </a:pPr>
            <a:r>
              <a:rPr sz="3600" b="1">
                <a:solidFill>
                  <a:schemeClr val="bg1"/>
                </a:solidFill>
              </a:rPr>
              <a:t>  4. Préparer son message de plaidoyer</a:t>
            </a:r>
            <a:endParaRPr sz="3600"/>
          </a:p>
        </p:txBody>
      </p:sp>
      <p:sp>
        <p:nvSpPr>
          <p:cNvPr id="1292344915" name="TextBox 3"/>
          <p:cNvSpPr txBox="1"/>
          <p:nvPr/>
        </p:nvSpPr>
        <p:spPr bwMode="auto">
          <a:xfrm>
            <a:off x="1066798" y="-929638"/>
            <a:ext cx="183636" cy="3661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1739825963" name="Rectangle 10"/>
          <p:cNvSpPr/>
          <p:nvPr/>
        </p:nvSpPr>
        <p:spPr bwMode="auto">
          <a:xfrm>
            <a:off x="5332962" y="6999810"/>
            <a:ext cx="6598919" cy="53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pic>
        <p:nvPicPr>
          <p:cNvPr id="1707699244" name="object 6"/>
          <p:cNvPicPr/>
          <p:nvPr/>
        </p:nvPicPr>
        <p:blipFill>
          <a:blip r:embed="rId3"/>
          <a:srcRect l="0" t="-2862" r="77618" b="0"/>
          <a:stretch/>
        </p:blipFill>
        <p:spPr bwMode="auto">
          <a:xfrm>
            <a:off x="11515722" y="82152"/>
            <a:ext cx="690562" cy="617935"/>
          </a:xfrm>
          <a:prstGeom prst="rect">
            <a:avLst/>
          </a:prstGeom>
        </p:spPr>
      </p:pic>
      <p:sp>
        <p:nvSpPr>
          <p:cNvPr id="1590728820" name="Rectangle 13"/>
          <p:cNvSpPr/>
          <p:nvPr/>
        </p:nvSpPr>
        <p:spPr bwMode="auto">
          <a:xfrm>
            <a:off x="4489008" y="1645920"/>
            <a:ext cx="44875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247670041" name="Rectangle 14"/>
          <p:cNvSpPr/>
          <p:nvPr/>
        </p:nvSpPr>
        <p:spPr bwMode="auto">
          <a:xfrm>
            <a:off x="13002591" y="2411847"/>
            <a:ext cx="292245" cy="348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graphicFrame>
        <p:nvGraphicFramePr>
          <p:cNvPr id="295852274" name=""/>
          <p:cNvGraphicFramePr>
            <a:graphicFrameLocks xmlns:a="http://schemas.openxmlformats.org/drawingml/2006/main"/>
          </p:cNvGraphicFramePr>
          <p:nvPr/>
        </p:nvGraphicFramePr>
        <p:xfrm flipH="0" flipV="0">
          <a:off x="1158615" y="1636654"/>
          <a:ext cx="6079783" cy="4053189"/>
          <a:chOff x="0" y="0"/>
          <a:chExt cx="6079783" cy="40531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7" r:cs="rId6"/>
          </a:graphicData>
        </a:graphic>
      </p:graphicFrame>
      <p:sp>
        <p:nvSpPr>
          <p:cNvPr id="98973559" name=""/>
          <p:cNvSpPr txBox="1"/>
          <p:nvPr/>
        </p:nvSpPr>
        <p:spPr bwMode="auto">
          <a:xfrm flipH="0" flipV="0">
            <a:off x="3614612" y="1369530"/>
            <a:ext cx="7902551" cy="6081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sz="1600" b="1">
                <a:solidFill>
                  <a:srgbClr val="0070C0"/>
                </a:solidFill>
                <a:latin typeface="Arial"/>
                <a:ea typeface="Arial"/>
                <a:cs typeface="Arial"/>
              </a:rPr>
              <a:t>Structure d’une fiche de plaidoyer :</a:t>
            </a:r>
            <a:endParaRPr sz="1600" b="1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600" b="1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261850" indent="-261850">
              <a:buFont typeface="Arial"/>
              <a:buChar char="•"/>
              <a:defRPr/>
            </a:pPr>
            <a:r>
              <a:rPr sz="1600" b="1">
                <a:solidFill>
                  <a:schemeClr val="tx1"/>
                </a:solidFill>
                <a:latin typeface="Arial"/>
                <a:ea typeface="Arial"/>
                <a:cs typeface="Arial"/>
              </a:rPr>
              <a:t>Contexte</a:t>
            </a:r>
            <a:endParaRPr sz="1600" b="1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261850" indent="-261850">
              <a:buFont typeface="Arial"/>
              <a:buChar char="•"/>
              <a:defRPr/>
            </a:pPr>
            <a:r>
              <a:rPr sz="1600" b="1">
                <a:solidFill>
                  <a:schemeClr val="tx1"/>
                </a:solidFill>
                <a:latin typeface="Arial"/>
                <a:ea typeface="Arial"/>
                <a:cs typeface="Arial"/>
              </a:rPr>
              <a:t>Cadre régional / national</a:t>
            </a:r>
            <a:endParaRPr sz="1600" b="1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261850" indent="-261850">
              <a:buFont typeface="Arial"/>
              <a:buChar char="•"/>
              <a:defRPr/>
            </a:pPr>
            <a:r>
              <a:rPr sz="1600" b="1">
                <a:solidFill>
                  <a:schemeClr val="tx1"/>
                </a:solidFill>
                <a:latin typeface="Arial"/>
                <a:ea typeface="Arial"/>
                <a:cs typeface="Arial"/>
              </a:rPr>
              <a:t>Défis</a:t>
            </a:r>
            <a:endParaRPr sz="1600" b="1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261850" indent="-261850">
              <a:buFont typeface="Arial"/>
              <a:buChar char="•"/>
              <a:defRPr/>
            </a:pPr>
            <a:r>
              <a:rPr sz="1600" b="1">
                <a:solidFill>
                  <a:schemeClr val="tx1"/>
                </a:solidFill>
                <a:latin typeface="Arial"/>
                <a:ea typeface="Arial"/>
                <a:cs typeface="Arial"/>
              </a:rPr>
              <a:t>Impacts</a:t>
            </a:r>
            <a:endParaRPr sz="1600" b="1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261850" indent="-261850">
              <a:buFont typeface="Arial"/>
              <a:buChar char="•"/>
              <a:defRPr/>
            </a:pPr>
            <a:r>
              <a:rPr sz="1600" b="1">
                <a:solidFill>
                  <a:schemeClr val="tx1"/>
                </a:solidFill>
                <a:latin typeface="Arial"/>
                <a:ea typeface="Arial"/>
                <a:cs typeface="Arial"/>
              </a:rPr>
              <a:t>Recommandations</a:t>
            </a:r>
            <a:endParaRPr sz="1600" b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600" b="0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r>
              <a:rPr sz="1600" b="1">
                <a:solidFill>
                  <a:srgbClr val="0070C0"/>
                </a:solidFill>
                <a:latin typeface="Arial"/>
                <a:ea typeface="Arial"/>
                <a:cs typeface="Arial"/>
              </a:rPr>
              <a:t>Exemple :</a:t>
            </a:r>
            <a:endParaRPr sz="1600" b="1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800">
              <a:latin typeface="Arial"/>
              <a:cs typeface="Arial"/>
            </a:endParaRPr>
          </a:p>
          <a:p>
            <a:pPr>
              <a:defRPr/>
            </a:pPr>
            <a:r>
              <a:rPr sz="1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Défi : dépasser les obstacles structurels inhérents aux OSC</a:t>
            </a:r>
            <a:endParaRPr sz="1200" b="1" i="0" u="none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Les OSC de petite taille en Afrique centrale sont confrontées à des obstacles structurels tels que des capacités organisationnelles limitées (absence de plan stratégique, de processus de suivi-évaluation), des instances de gouvernance déficientes, un manque de ressources humaines qualifiées et une absence de connaissance des opportunités de financement, ce qui entrave leur capacité à accéder aux financements et à mener leurs des activités efficaces.</a:t>
            </a:r>
            <a:endParaRPr sz="1200" b="0" i="0" u="none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endParaRPr sz="1800">
              <a:latin typeface="Arial"/>
              <a:cs typeface="Arial"/>
            </a:endParaRPr>
          </a:p>
          <a:p>
            <a:pPr>
              <a:defRPr/>
            </a:pPr>
            <a:r>
              <a:rPr sz="1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Impact sur la situation actuelle :</a:t>
            </a:r>
            <a:r>
              <a:rPr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Les OSC ne peuvent remplir les exigences des bailleurs de fonds en matière de structuration de leur organisation. Ainsi, les bailleurs de fonds internationaux réorientent leur fonds à destination des ONG internationales en tant qu’organisation intermédiaire entre le bailleur de fonds et l’OSC locale. La gestion des fonds étant déléguée à des ONGI, les OSC locales ne peuvent que partiellement renforcer leurs compétences dans ce domaine. </a:t>
            </a:r>
            <a:endParaRPr sz="1600" b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defRPr/>
            </a:pPr>
            <a:endParaRPr sz="1200" b="1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200" b="1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200" b="1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100" b="1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200" b="1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1931537628" name=""/>
          <p:cNvPicPr>
            <a:picLocks noChangeAspect="1"/>
          </p:cNvPicPr>
          <p:nvPr/>
        </p:nvPicPr>
        <p:blipFill>
          <a:blip r:embed="rId8"/>
          <a:stretch/>
        </p:blipFill>
        <p:spPr bwMode="auto">
          <a:xfrm flipH="0" flipV="0">
            <a:off x="9485116" y="1369530"/>
            <a:ext cx="1901073" cy="229554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14790519" name="Pentagon 4"/>
          <p:cNvSpPr/>
          <p:nvPr/>
        </p:nvSpPr>
        <p:spPr bwMode="auto">
          <a:xfrm>
            <a:off x="662" y="328761"/>
            <a:ext cx="9303025" cy="768625"/>
          </a:xfrm>
          <a:prstGeom prst="homePlate">
            <a:avLst>
              <a:gd name="adj" fmla="val 50000"/>
            </a:avLst>
          </a:prstGeom>
          <a:gradFill>
            <a:gsLst>
              <a:gs pos="0">
                <a:srgbClr val="C00000"/>
              </a:gs>
              <a:gs pos="100000">
                <a:srgbClr val="C00000"/>
              </a:gs>
              <a:gs pos="100000">
                <a:srgbClr val="B92179"/>
              </a:gs>
            </a:gsLst>
            <a:lin ang="5400000" scaled="1"/>
          </a:gra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solidFill>
                <a:schemeClr val="accent6"/>
              </a:solidFill>
            </a:endParaRPr>
          </a:p>
        </p:txBody>
      </p:sp>
      <p:sp>
        <p:nvSpPr>
          <p:cNvPr id="1865684" name="Title 1"/>
          <p:cNvSpPr>
            <a:spLocks noGrp="1"/>
          </p:cNvSpPr>
          <p:nvPr>
            <p:ph type="title"/>
          </p:nvPr>
        </p:nvSpPr>
        <p:spPr bwMode="auto">
          <a:xfrm flipH="0" flipV="0">
            <a:off x="-71598" y="-515144"/>
            <a:ext cx="8842848" cy="2456442"/>
          </a:xfrm>
        </p:spPr>
        <p:txBody>
          <a:bodyPr/>
          <a:lstStyle/>
          <a:p>
            <a:pPr algn="l">
              <a:defRPr/>
            </a:pPr>
            <a:r>
              <a:rPr sz="3600" b="1">
                <a:solidFill>
                  <a:schemeClr val="bg1"/>
                </a:solidFill>
              </a:rPr>
              <a:t>  4. Préparer son message de plaidoyer</a:t>
            </a:r>
            <a:endParaRPr sz="3600"/>
          </a:p>
        </p:txBody>
      </p:sp>
      <p:sp>
        <p:nvSpPr>
          <p:cNvPr id="2009715644" name="TextBox 3"/>
          <p:cNvSpPr txBox="1"/>
          <p:nvPr/>
        </p:nvSpPr>
        <p:spPr bwMode="auto">
          <a:xfrm>
            <a:off x="1066798" y="-929638"/>
            <a:ext cx="183636" cy="3661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1355408888" name="Rectangle 10"/>
          <p:cNvSpPr/>
          <p:nvPr/>
        </p:nvSpPr>
        <p:spPr bwMode="auto">
          <a:xfrm>
            <a:off x="4652175" y="1775790"/>
            <a:ext cx="6598919" cy="53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pic>
        <p:nvPicPr>
          <p:cNvPr id="579440425" name="object 6"/>
          <p:cNvPicPr/>
          <p:nvPr/>
        </p:nvPicPr>
        <p:blipFill>
          <a:blip r:embed="rId3"/>
          <a:srcRect l="0" t="-2862" r="77618" b="0"/>
          <a:stretch/>
        </p:blipFill>
        <p:spPr bwMode="auto">
          <a:xfrm>
            <a:off x="11515722" y="82152"/>
            <a:ext cx="690562" cy="617935"/>
          </a:xfrm>
          <a:prstGeom prst="rect">
            <a:avLst/>
          </a:prstGeom>
        </p:spPr>
      </p:pic>
      <p:sp>
        <p:nvSpPr>
          <p:cNvPr id="1765153891" name="Rectangle 13"/>
          <p:cNvSpPr/>
          <p:nvPr/>
        </p:nvSpPr>
        <p:spPr bwMode="auto">
          <a:xfrm>
            <a:off x="4477578" y="1645920"/>
            <a:ext cx="448750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1814787575" name="Rectangle 14"/>
          <p:cNvSpPr/>
          <p:nvPr/>
        </p:nvSpPr>
        <p:spPr bwMode="auto">
          <a:xfrm>
            <a:off x="4489008" y="1645920"/>
            <a:ext cx="292245" cy="3487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graphicFrame>
        <p:nvGraphicFramePr>
          <p:cNvPr id="1713517600" name=""/>
          <p:cNvGraphicFramePr>
            <a:graphicFrameLocks xmlns:a="http://schemas.openxmlformats.org/drawingml/2006/main"/>
          </p:cNvGraphicFramePr>
          <p:nvPr/>
        </p:nvGraphicFramePr>
        <p:xfrm flipH="0" flipV="0">
          <a:off x="2212749" y="1600215"/>
          <a:ext cx="6783952" cy="4522635"/>
          <a:chOff x="0" y="0"/>
          <a:chExt cx="6783952" cy="45226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7" r:cs="rId6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0" name="Content Placeholder 9"/>
          <p:cNvPicPr>
            <a:picLocks noChangeAspect="1" noGrp="1"/>
          </p:cNvPicPr>
          <p:nvPr>
            <p:ph idx="1"/>
          </p:nvPr>
        </p:nvPicPr>
        <p:blipFill>
          <a:blip r:embed="rId3"/>
          <a:srcRect l="2298" t="0" r="15442" b="0"/>
          <a:stretch/>
        </p:blipFill>
        <p:spPr bwMode="auto">
          <a:xfrm>
            <a:off x="4477579" y="1336213"/>
            <a:ext cx="6506154" cy="5006240"/>
          </a:xfrm>
          <a:prstGeom prst="rect">
            <a:avLst/>
          </a:prstGeom>
        </p:spPr>
      </p:pic>
      <p:sp>
        <p:nvSpPr>
          <p:cNvPr id="5" name="Pentagon 4"/>
          <p:cNvSpPr/>
          <p:nvPr/>
        </p:nvSpPr>
        <p:spPr bwMode="auto">
          <a:xfrm>
            <a:off x="663" y="328762"/>
            <a:ext cx="9303026" cy="768626"/>
          </a:xfrm>
          <a:prstGeom prst="homePlate">
            <a:avLst>
              <a:gd name="adj" fmla="val 50000"/>
            </a:avLst>
          </a:prstGeom>
          <a:gradFill>
            <a:gsLst>
              <a:gs pos="0">
                <a:srgbClr val="C00000"/>
              </a:gs>
              <a:gs pos="69000">
                <a:srgbClr val="C00000"/>
              </a:gs>
              <a:gs pos="100000">
                <a:srgbClr val="C00000"/>
              </a:gs>
            </a:gsLst>
            <a:lin ang="5400000" scaled="1"/>
          </a:gra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solidFill>
                <a:schemeClr val="accent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 flipH="0" flipV="0">
            <a:off x="-71599" y="-515145"/>
            <a:ext cx="8777160" cy="2456442"/>
          </a:xfrm>
        </p:spPr>
        <p:txBody>
          <a:bodyPr/>
          <a:lstStyle/>
          <a:p>
            <a:pPr algn="l">
              <a:defRPr/>
            </a:pPr>
            <a:r>
              <a:rPr sz="3600" b="1">
                <a:solidFill>
                  <a:schemeClr val="bg1"/>
                </a:solidFill>
              </a:rPr>
              <a:t>  4. Préparer son message de plaidoyer</a:t>
            </a:r>
            <a:endParaRPr sz="3600"/>
          </a:p>
        </p:txBody>
      </p:sp>
      <p:sp>
        <p:nvSpPr>
          <p:cNvPr id="4" name="TextBox 3"/>
          <p:cNvSpPr txBox="1"/>
          <p:nvPr/>
        </p:nvSpPr>
        <p:spPr bwMode="auto">
          <a:xfrm>
            <a:off x="1066799" y="-929639"/>
            <a:ext cx="183636" cy="3661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11" name="Rectangle 10"/>
          <p:cNvSpPr/>
          <p:nvPr/>
        </p:nvSpPr>
        <p:spPr bwMode="auto">
          <a:xfrm>
            <a:off x="4652176" y="1775790"/>
            <a:ext cx="6598920" cy="530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12" name="TextBox 11"/>
          <p:cNvSpPr txBox="1"/>
          <p:nvPr/>
        </p:nvSpPr>
        <p:spPr bwMode="auto">
          <a:xfrm flipH="0" flipV="0">
            <a:off x="614605" y="1775790"/>
            <a:ext cx="3922351" cy="396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sz="2000" b="1">
                <a:solidFill>
                  <a:schemeClr val="bg1"/>
                </a:solidFill>
                <a:latin typeface="Calibri"/>
                <a:cs typeface="Calibri"/>
              </a:rPr>
              <a:t>Recherches sur les cibles</a:t>
            </a:r>
            <a:endParaRPr sz="2000" b="1"/>
          </a:p>
        </p:txBody>
      </p:sp>
      <p:pic>
        <p:nvPicPr>
          <p:cNvPr id="13" name="object 6"/>
          <p:cNvPicPr/>
          <p:nvPr/>
        </p:nvPicPr>
        <p:blipFill>
          <a:blip r:embed="rId4"/>
          <a:srcRect l="0" t="-2862" r="77618" b="0"/>
          <a:stretch/>
        </p:blipFill>
        <p:spPr bwMode="auto">
          <a:xfrm>
            <a:off x="11515724" y="82153"/>
            <a:ext cx="690563" cy="61793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auto">
          <a:xfrm>
            <a:off x="4477579" y="1645920"/>
            <a:ext cx="448751" cy="457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15" name="Rectangle 14"/>
          <p:cNvSpPr/>
          <p:nvPr/>
        </p:nvSpPr>
        <p:spPr bwMode="auto">
          <a:xfrm>
            <a:off x="4489009" y="1645920"/>
            <a:ext cx="292246" cy="3487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16" name="Rectangle 15"/>
          <p:cNvSpPr/>
          <p:nvPr/>
        </p:nvSpPr>
        <p:spPr bwMode="auto">
          <a:xfrm>
            <a:off x="8935279" y="6199495"/>
            <a:ext cx="3088939" cy="4770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sz="1600">
                <a:latin typeface="Calibri"/>
                <a:cs typeface="Calibri"/>
              </a:rPr>
              <a:t>Cartographie des parties prenantes</a:t>
            </a:r>
            <a:endParaRPr/>
          </a:p>
        </p:txBody>
      </p:sp>
      <p:sp>
        <p:nvSpPr>
          <p:cNvPr id="1249262791" name="TextBox 11"/>
          <p:cNvSpPr txBox="1"/>
          <p:nvPr/>
        </p:nvSpPr>
        <p:spPr bwMode="auto">
          <a:xfrm flipH="0" flipV="0">
            <a:off x="822801" y="2289483"/>
            <a:ext cx="3610549" cy="2560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500" b="0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Définir le pouvoir relatif des parties prenantes (influence formelle et informelle)</a:t>
            </a:r>
            <a:endParaRPr lang="fr-FR" sz="1800" b="0" i="0" u="none">
              <a:solidFill>
                <a:schemeClr val="bg1"/>
              </a:solidFill>
              <a:latin typeface="Arial"/>
              <a:ea typeface="Arial"/>
              <a:cs typeface="Arial"/>
            </a:endParaRPr>
          </a:p>
          <a:p>
            <a:pPr algn="ctr">
              <a:defRPr/>
            </a:pPr>
            <a:endParaRPr sz="90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fr-FR" sz="1500" b="0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Où se situent-elles sur la matrice du pouvoir ?</a:t>
            </a:r>
            <a:r>
              <a:rPr lang="fr-FR" sz="1800" b="0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 </a:t>
            </a:r>
            <a:endParaRPr lang="fr-FR" sz="1800" b="0" i="0" u="none">
              <a:solidFill>
                <a:schemeClr val="bg1"/>
              </a:solidFill>
              <a:latin typeface="Arial"/>
              <a:ea typeface="Arial"/>
              <a:cs typeface="Arial"/>
            </a:endParaRPr>
          </a:p>
          <a:p>
            <a:pPr algn="ctr">
              <a:defRPr/>
            </a:pPr>
            <a:endParaRPr sz="90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fr-FR" sz="1500" b="0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Définir son degré de soutien</a:t>
            </a:r>
            <a:endParaRPr lang="fr-FR" sz="1800" b="0" i="0" u="none">
              <a:solidFill>
                <a:schemeClr val="bg1"/>
              </a:solidFill>
              <a:latin typeface="Arial"/>
              <a:ea typeface="Arial"/>
              <a:cs typeface="Arial"/>
            </a:endParaRPr>
          </a:p>
          <a:p>
            <a:pPr algn="ctr">
              <a:defRPr/>
            </a:pPr>
            <a:endParaRPr sz="90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fr-FR" sz="1500" b="0" i="0" u="none" spc="14">
                <a:solidFill>
                  <a:schemeClr val="bg1"/>
                </a:solidFill>
                <a:latin typeface="Arial"/>
                <a:ea typeface="Arial"/>
                <a:cs typeface="Arial"/>
              </a:rPr>
              <a:t>Identifier ce qu’on va pouvoir attendre au niveau opérationnel post entretien du représentant rencontré</a:t>
            </a:r>
            <a:endParaRPr sz="1600">
              <a:solidFill>
                <a:schemeClr val="bg1"/>
              </a:solidFill>
            </a:endParaRPr>
          </a:p>
        </p:txBody>
      </p:sp>
      <p:sp>
        <p:nvSpPr>
          <p:cNvPr id="1343368551" name="Striped Right Arrow 7"/>
          <p:cNvSpPr/>
          <p:nvPr/>
        </p:nvSpPr>
        <p:spPr bwMode="auto">
          <a:xfrm>
            <a:off x="267729" y="5978540"/>
            <a:ext cx="1384299" cy="570933"/>
          </a:xfrm>
          <a:prstGeom prst="striped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390219115" name=""/>
          <p:cNvSpPr txBox="1"/>
          <p:nvPr/>
        </p:nvSpPr>
        <p:spPr bwMode="auto">
          <a:xfrm flipH="0" flipV="0">
            <a:off x="1857413" y="5913307"/>
            <a:ext cx="4739871" cy="70139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lang="fr-FR" sz="2000">
                <a:solidFill>
                  <a:srgbClr val="C00000"/>
                </a:solidFill>
                <a:latin typeface="Arial"/>
                <a:cs typeface="Arial"/>
              </a:rPr>
              <a:t>Personnaliser le message de plaidoyer selon la cible</a:t>
            </a:r>
            <a:endParaRPr sz="2000">
              <a:solidFill>
                <a:srgbClr val="C0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entagon 1"/>
          <p:cNvSpPr/>
          <p:nvPr/>
        </p:nvSpPr>
        <p:spPr bwMode="auto">
          <a:xfrm>
            <a:off x="663" y="328762"/>
            <a:ext cx="9303026" cy="768626"/>
          </a:xfrm>
          <a:prstGeom prst="homePlate">
            <a:avLst>
              <a:gd name="adj" fmla="val 50000"/>
            </a:avLst>
          </a:prstGeom>
          <a:gradFill>
            <a:gsLst>
              <a:gs pos="0">
                <a:srgbClr val="C00000"/>
              </a:gs>
              <a:gs pos="37000">
                <a:srgbClr val="C00000"/>
              </a:gs>
              <a:gs pos="69000">
                <a:srgbClr val="C00000"/>
              </a:gs>
              <a:gs pos="100000">
                <a:srgbClr val="C00000"/>
              </a:gs>
            </a:gsLst>
            <a:lin ang="5400000" scaled="1"/>
          </a:gra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solidFill>
                <a:schemeClr val="accent6"/>
              </a:solidFill>
            </a:endParaRPr>
          </a:p>
        </p:txBody>
      </p:sp>
      <p:sp>
        <p:nvSpPr>
          <p:cNvPr id="3" name="Content Placeholder 6"/>
          <p:cNvSpPr txBox="1"/>
          <p:nvPr/>
        </p:nvSpPr>
        <p:spPr bwMode="auto">
          <a:xfrm flipH="0" flipV="0">
            <a:off x="5920975" y="2384852"/>
            <a:ext cx="5691351" cy="2800610"/>
          </a:xfrm>
          <a:prstGeom prst="rect">
            <a:avLst/>
          </a:prstGeom>
        </p:spPr>
        <p:txBody>
          <a:bodyPr/>
          <a:lstStyle>
            <a:lvl1pPr marL="228600" indent="-228600" algn="l" defTabSz="91440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/>
              <a:buChar char="§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Établir un plan de communication à l’avance</a:t>
            </a:r>
            <a:endParaRPr sz="18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r>
              <a:rPr lang="en-US" sz="1800" b="0" i="0" u="none" strike="noStrike" cap="none" spc="0">
                <a:solidFill>
                  <a:srgbClr val="000000"/>
                </a:solidFill>
                <a:latin typeface="Arial"/>
                <a:ea typeface="Arial"/>
                <a:cs typeface="Arial"/>
              </a:rPr>
              <a:t>Prendre des photos à l’issue des rendez-vous afin de faire des publications post-événement</a:t>
            </a:r>
            <a:endParaRPr sz="18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r>
              <a: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Produire différents supports de communication : </a:t>
            </a:r>
            <a:endParaRPr sz="18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lvl="1">
              <a:defRPr/>
            </a:pPr>
            <a:r>
              <a: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Brochure de présentation de l’événement</a:t>
            </a:r>
            <a:endParaRPr sz="18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lvl="1">
              <a:defRPr/>
            </a:pPr>
            <a:r>
              <a: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Affiches</a:t>
            </a:r>
            <a:endParaRPr sz="18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lvl="1">
              <a:defRPr/>
            </a:pPr>
            <a:r>
              <a:rPr sz="18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Podcast</a:t>
            </a:r>
            <a:endParaRPr sz="14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lvl="1">
              <a:defRPr/>
            </a:pPr>
            <a:endParaRPr sz="14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457200" lvl="1" indent="0">
              <a:buClr>
                <a:schemeClr val="accent1"/>
              </a:buClr>
              <a:buSzPct val="110000"/>
              <a:buFont typeface="Wingdings"/>
              <a:buNone/>
              <a:defRPr/>
            </a:pPr>
            <a:endParaRPr sz="14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2400">
              <a:latin typeface="Calibri"/>
              <a:cs typeface="Calibri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463525" y="1378171"/>
            <a:ext cx="4914900" cy="4770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sz="2400">
                <a:latin typeface="Calibri"/>
                <a:cs typeface="Calibri"/>
              </a:rPr>
              <a:t>Faire vivre le plaidoyer</a:t>
            </a:r>
            <a:endParaRPr/>
          </a:p>
        </p:txBody>
      </p:sp>
      <p:sp>
        <p:nvSpPr>
          <p:cNvPr id="8" name="Title 1"/>
          <p:cNvSpPr txBox="1"/>
          <p:nvPr/>
        </p:nvSpPr>
        <p:spPr bwMode="auto">
          <a:xfrm flipH="0" flipV="0">
            <a:off x="318086" y="443140"/>
            <a:ext cx="9809848" cy="837807"/>
          </a:xfrm>
          <a:prstGeom prst="rect">
            <a:avLst/>
          </a:prstGeom>
        </p:spPr>
        <p:txBody>
          <a:bodyPr/>
          <a:lstStyle>
            <a:lvl1pPr algn="ctr" defTabSz="914400">
              <a:lnSpc>
                <a:spcPct val="85000"/>
              </a:lnSpc>
              <a:spcBef>
                <a:spcPts val="0"/>
              </a:spcBef>
              <a:buNone/>
              <a:defRPr sz="4000" b="0" i="0" cap="none" spc="-15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b="1">
                <a:solidFill>
                  <a:schemeClr val="bg1"/>
                </a:solidFill>
              </a:rPr>
              <a:t>5. Communiquer</a:t>
            </a:r>
            <a:endParaRPr/>
          </a:p>
        </p:txBody>
      </p:sp>
      <p:pic>
        <p:nvPicPr>
          <p:cNvPr id="15" name="object 6"/>
          <p:cNvPicPr/>
          <p:nvPr/>
        </p:nvPicPr>
        <p:blipFill>
          <a:blip r:embed="rId3"/>
          <a:srcRect l="0" t="-2862" r="77618" b="0"/>
          <a:stretch/>
        </p:blipFill>
        <p:spPr bwMode="auto">
          <a:xfrm>
            <a:off x="11515724" y="82153"/>
            <a:ext cx="690563" cy="617936"/>
          </a:xfrm>
          <a:prstGeom prst="rect">
            <a:avLst/>
          </a:prstGeom>
        </p:spPr>
      </p:pic>
      <p:pic>
        <p:nvPicPr>
          <p:cNvPr id="1535244175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142053" y="2124358"/>
            <a:ext cx="2464815" cy="3524951"/>
          </a:xfrm>
          <a:prstGeom prst="rect">
            <a:avLst/>
          </a:prstGeom>
        </p:spPr>
      </p:pic>
      <p:pic>
        <p:nvPicPr>
          <p:cNvPr id="274075140" name="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 flipH="0" flipV="0">
            <a:off x="2733244" y="2124358"/>
            <a:ext cx="2489766" cy="3555529"/>
          </a:xfrm>
          <a:prstGeom prst="rect">
            <a:avLst/>
          </a:prstGeom>
        </p:spPr>
      </p:pic>
      <p:pic>
        <p:nvPicPr>
          <p:cNvPr id="437702167" name=""/>
          <p:cNvPicPr>
            <a:picLocks noChangeAspect="1"/>
          </p:cNvPicPr>
          <p:nvPr/>
        </p:nvPicPr>
        <p:blipFill>
          <a:blip r:embed="rId6"/>
          <a:stretch/>
        </p:blipFill>
        <p:spPr bwMode="auto">
          <a:xfrm flipH="0" flipV="0">
            <a:off x="1740775" y="4269827"/>
            <a:ext cx="1758879" cy="25175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921619898" name="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 flipH="0" flipV="0">
            <a:off x="680096" y="2341216"/>
            <a:ext cx="10835626" cy="4468871"/>
          </a:xfrm>
          <a:prstGeom prst="rect">
            <a:avLst/>
          </a:prstGeom>
        </p:spPr>
      </p:pic>
      <p:sp>
        <p:nvSpPr>
          <p:cNvPr id="1347228515" name="Pentagon 1"/>
          <p:cNvSpPr/>
          <p:nvPr/>
        </p:nvSpPr>
        <p:spPr bwMode="auto">
          <a:xfrm>
            <a:off x="662" y="82152"/>
            <a:ext cx="9303025" cy="768625"/>
          </a:xfrm>
          <a:prstGeom prst="homePlate">
            <a:avLst>
              <a:gd name="adj" fmla="val 50000"/>
            </a:avLst>
          </a:prstGeom>
          <a:gradFill>
            <a:gsLst>
              <a:gs pos="0">
                <a:srgbClr val="C00000"/>
              </a:gs>
              <a:gs pos="69000">
                <a:srgbClr val="C00000"/>
              </a:gs>
              <a:gs pos="100000">
                <a:srgbClr val="C00000"/>
              </a:gs>
            </a:gsLst>
            <a:lin ang="5400000" scaled="1"/>
          </a:gra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solidFill>
                <a:schemeClr val="accent6"/>
              </a:solidFill>
            </a:endParaRPr>
          </a:p>
        </p:txBody>
      </p:sp>
      <p:sp>
        <p:nvSpPr>
          <p:cNvPr id="1368430858" name="Title 1"/>
          <p:cNvSpPr txBox="1"/>
          <p:nvPr/>
        </p:nvSpPr>
        <p:spPr bwMode="auto">
          <a:xfrm flipH="0" flipV="0">
            <a:off x="318086" y="170476"/>
            <a:ext cx="9809848" cy="1815963"/>
          </a:xfrm>
          <a:prstGeom prst="rect">
            <a:avLst/>
          </a:prstGeom>
        </p:spPr>
        <p:txBody>
          <a:bodyPr/>
          <a:lstStyle>
            <a:lvl1pPr algn="ctr" defTabSz="914400">
              <a:lnSpc>
                <a:spcPct val="85000"/>
              </a:lnSpc>
              <a:spcBef>
                <a:spcPts val="0"/>
              </a:spcBef>
              <a:buNone/>
              <a:defRPr sz="4000" b="0" i="0" cap="none" spc="-149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b="1">
                <a:solidFill>
                  <a:schemeClr val="bg1"/>
                </a:solidFill>
              </a:rPr>
              <a:t>6. Réaliser un rendez-vous de plaidoyer</a:t>
            </a:r>
            <a:endParaRPr/>
          </a:p>
        </p:txBody>
      </p:sp>
      <p:pic>
        <p:nvPicPr>
          <p:cNvPr id="102926783" name="Graphic 13" descr="Handshake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/>
        </p:blipFill>
        <p:spPr bwMode="auto">
          <a:xfrm flipH="0" flipV="0">
            <a:off x="10322467" y="2175066"/>
            <a:ext cx="1471937" cy="1471937"/>
          </a:xfrm>
          <a:prstGeom prst="rect">
            <a:avLst/>
          </a:prstGeom>
        </p:spPr>
      </p:pic>
      <p:pic>
        <p:nvPicPr>
          <p:cNvPr id="414940241" name="object 6"/>
          <p:cNvPicPr/>
          <p:nvPr/>
        </p:nvPicPr>
        <p:blipFill>
          <a:blip r:embed="rId6"/>
          <a:srcRect l="0" t="-2862" r="77618" b="0"/>
          <a:stretch/>
        </p:blipFill>
        <p:spPr bwMode="auto">
          <a:xfrm>
            <a:off x="11515722" y="82152"/>
            <a:ext cx="690562" cy="617935"/>
          </a:xfrm>
          <a:prstGeom prst="rect">
            <a:avLst/>
          </a:prstGeom>
        </p:spPr>
      </p:pic>
      <p:sp>
        <p:nvSpPr>
          <p:cNvPr id="707320826" name=""/>
          <p:cNvSpPr/>
          <p:nvPr/>
        </p:nvSpPr>
        <p:spPr bwMode="auto">
          <a:xfrm flipH="0" flipV="0">
            <a:off x="535714" y="1024909"/>
            <a:ext cx="9816328" cy="1234800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 marL="228806" indent="-228806">
              <a:buFont typeface="Arial"/>
              <a:buChar char="•"/>
              <a:defRPr/>
            </a:pPr>
            <a:r>
              <a:rPr sz="15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Importance du contexte politique, social et culturel</a:t>
            </a:r>
            <a:endParaRPr sz="15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228806" indent="-228806">
              <a:buFont typeface="Arial"/>
              <a:buChar char="•"/>
              <a:defRPr/>
            </a:pPr>
            <a:r>
              <a:rPr sz="15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Intérêt pour la cible :</a:t>
            </a:r>
            <a:endParaRPr sz="15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250835" indent="-250835">
              <a:buFont typeface="Arial"/>
              <a:buChar char="–"/>
              <a:defRPr/>
            </a:pPr>
            <a:r>
              <a:rPr sz="1500" b="0" i="0" u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Motivation politique</a:t>
            </a:r>
            <a:r>
              <a:rPr sz="15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(élection, orientation stratégique de l’institution)</a:t>
            </a:r>
            <a:endParaRPr sz="1500"/>
          </a:p>
          <a:p>
            <a:pPr marL="228806" indent="-228806">
              <a:buFont typeface="Arial"/>
              <a:buChar char="–"/>
              <a:defRPr/>
            </a:pPr>
            <a:r>
              <a:rPr sz="1500" b="0" i="0" u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Obligation légale</a:t>
            </a:r>
            <a:r>
              <a:rPr sz="15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(non respect des conventions internationales, non respect de la constitution, etc.)</a:t>
            </a:r>
            <a:endParaRPr sz="15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228806" indent="-228806">
              <a:buFont typeface="Arial"/>
              <a:buChar char="–"/>
              <a:defRPr/>
            </a:pPr>
            <a:r>
              <a:rPr sz="1500" b="0" i="0" u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Expérience personnelle</a:t>
            </a:r>
            <a:endParaRPr/>
          </a:p>
        </p:txBody>
      </p:sp>
      <p:sp>
        <p:nvSpPr>
          <p:cNvPr id="1185545238" name=""/>
          <p:cNvSpPr/>
          <p:nvPr/>
        </p:nvSpPr>
        <p:spPr bwMode="auto">
          <a:xfrm flipH="0" flipV="0">
            <a:off x="1190216" y="2544284"/>
            <a:ext cx="755951" cy="861785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endParaRPr/>
          </a:p>
        </p:txBody>
      </p:sp>
      <p:sp>
        <p:nvSpPr>
          <p:cNvPr id="1883439232" name=""/>
          <p:cNvSpPr/>
          <p:nvPr/>
        </p:nvSpPr>
        <p:spPr bwMode="auto">
          <a:xfrm flipH="0" flipV="0">
            <a:off x="2217197" y="2487592"/>
            <a:ext cx="8564924" cy="4176119"/>
          </a:xfr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r>
              <a:rPr sz="1600" b="1" i="0" u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Introduction - 5 min</a:t>
            </a:r>
            <a:endParaRPr sz="2200"/>
          </a:p>
          <a:p>
            <a:pPr>
              <a:defRPr/>
            </a:pPr>
            <a:r>
              <a:rPr sz="16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Présentations</a:t>
            </a:r>
            <a:endParaRPr sz="2200"/>
          </a:p>
          <a:p>
            <a:pPr>
              <a:defRPr/>
            </a:pPr>
            <a:r>
              <a:rPr sz="16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Contextualisation du rdv et de son objectif </a:t>
            </a:r>
            <a:endParaRPr sz="16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6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r>
              <a:rPr sz="1600" b="1" i="0" u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Présentation de la situation et des arguments - 20 min</a:t>
            </a:r>
            <a:endParaRPr sz="2200"/>
          </a:p>
          <a:p>
            <a:pPr>
              <a:defRPr/>
            </a:pPr>
            <a:r>
              <a:rPr sz="16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Explication du contexte (législatif, politique, social) et de la problématique - usage de faits concrets</a:t>
            </a:r>
            <a:endParaRPr sz="2200"/>
          </a:p>
          <a:p>
            <a:pPr>
              <a:defRPr/>
            </a:pPr>
            <a:r>
              <a:rPr sz="16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Témoignage sur un aspect précis de la problématique</a:t>
            </a:r>
            <a:endParaRPr sz="16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600"/>
          </a:p>
          <a:p>
            <a:pPr>
              <a:defRPr/>
            </a:pPr>
            <a:r>
              <a:rPr sz="1600" b="1" i="0" u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Questions/Réponses - 10 min</a:t>
            </a:r>
            <a:endParaRPr sz="1600" b="1" i="0" u="none">
              <a:solidFill>
                <a:srgbClr val="0070C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200">
              <a:solidFill>
                <a:srgbClr val="0070C0"/>
              </a:solidFill>
            </a:endParaRPr>
          </a:p>
          <a:p>
            <a:pPr>
              <a:defRPr/>
            </a:pPr>
            <a:r>
              <a:rPr sz="1600" b="1" i="0" u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Discussion sur les actions possibles - 10 min</a:t>
            </a:r>
            <a:endParaRPr sz="2200"/>
          </a:p>
          <a:p>
            <a:pPr>
              <a:defRPr/>
            </a:pPr>
            <a:r>
              <a:rPr sz="16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Discussion sur le périmètre d’action</a:t>
            </a:r>
            <a:endParaRPr sz="16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r>
              <a:rPr sz="16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Recommandations</a:t>
            </a:r>
            <a:endParaRPr sz="2200"/>
          </a:p>
          <a:p>
            <a:pPr>
              <a:defRPr/>
            </a:pPr>
            <a:endParaRPr sz="1600"/>
          </a:p>
          <a:p>
            <a:pPr>
              <a:defRPr/>
            </a:pPr>
            <a:r>
              <a:rPr sz="1600" b="1" i="0" u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Conclusion et prochaines étapes - 5 min</a:t>
            </a:r>
            <a:endParaRPr sz="2200"/>
          </a:p>
          <a:p>
            <a:pPr>
              <a:defRPr/>
            </a:pPr>
            <a:r>
              <a:rPr sz="16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Résumé de la discussion et des engagements, r</a:t>
            </a:r>
            <a:r>
              <a:rPr sz="16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appel des échéances, r</a:t>
            </a:r>
            <a:r>
              <a:rPr sz="16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emerciements</a:t>
            </a:r>
            <a:endParaRPr sz="2200"/>
          </a:p>
        </p:txBody>
      </p:sp>
      <p:sp>
        <p:nvSpPr>
          <p:cNvPr id="1853388437" name=""/>
          <p:cNvSpPr/>
          <p:nvPr/>
        </p:nvSpPr>
        <p:spPr bwMode="auto">
          <a:xfrm flipH="0" flipV="0">
            <a:off x="1190216" y="3588708"/>
            <a:ext cx="755951" cy="861784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endParaRPr/>
          </a:p>
        </p:txBody>
      </p:sp>
      <p:sp>
        <p:nvSpPr>
          <p:cNvPr id="1451100045" name=""/>
          <p:cNvSpPr/>
          <p:nvPr/>
        </p:nvSpPr>
        <p:spPr bwMode="auto">
          <a:xfrm flipH="0" flipV="0">
            <a:off x="1190216" y="4575652"/>
            <a:ext cx="755951" cy="861784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endParaRPr/>
          </a:p>
        </p:txBody>
      </p:sp>
      <p:sp>
        <p:nvSpPr>
          <p:cNvPr id="677532935" name=""/>
          <p:cNvSpPr/>
          <p:nvPr/>
        </p:nvSpPr>
        <p:spPr bwMode="auto">
          <a:xfrm flipH="0" flipV="0">
            <a:off x="1140949" y="5632098"/>
            <a:ext cx="755951" cy="861784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76068529" name="Pentagon 1"/>
          <p:cNvSpPr/>
          <p:nvPr/>
        </p:nvSpPr>
        <p:spPr bwMode="auto">
          <a:xfrm>
            <a:off x="662" y="328761"/>
            <a:ext cx="9303025" cy="768625"/>
          </a:xfrm>
          <a:prstGeom prst="homePlate">
            <a:avLst>
              <a:gd name="adj" fmla="val 50000"/>
            </a:avLst>
          </a:prstGeom>
          <a:gradFill>
            <a:gsLst>
              <a:gs pos="0">
                <a:srgbClr val="C00000"/>
              </a:gs>
              <a:gs pos="69000">
                <a:srgbClr val="C00000"/>
              </a:gs>
              <a:gs pos="100000">
                <a:srgbClr val="C00000"/>
              </a:gs>
            </a:gsLst>
            <a:lin ang="5400000" scaled="1"/>
          </a:gra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solidFill>
                <a:schemeClr val="accent6"/>
              </a:solidFill>
            </a:endParaRPr>
          </a:p>
        </p:txBody>
      </p:sp>
      <p:sp>
        <p:nvSpPr>
          <p:cNvPr id="491172441" name="Content Placeholder 6"/>
          <p:cNvSpPr txBox="1"/>
          <p:nvPr/>
        </p:nvSpPr>
        <p:spPr bwMode="auto">
          <a:xfrm flipH="0" flipV="0">
            <a:off x="1820896" y="2110144"/>
            <a:ext cx="8550206" cy="418906"/>
          </a:xfrm>
          <a:prstGeom prst="rect">
            <a:avLst/>
          </a:prstGeom>
        </p:spPr>
        <p:txBody>
          <a:bodyPr/>
          <a:lstStyle>
            <a:lvl1pPr marL="228600" indent="-228600" algn="l" defTabSz="914400">
              <a:lnSpc>
                <a:spcPct val="120000"/>
              </a:lnSpc>
              <a:spcBef>
                <a:spcPts val="999"/>
              </a:spcBef>
              <a:buClr>
                <a:schemeClr val="accent1"/>
              </a:buClr>
              <a:buSzPct val="110000"/>
              <a:buFont typeface="Wingdings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9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sz="1800">
                <a:latin typeface="Calibri"/>
                <a:cs typeface="Calibri"/>
              </a:rPr>
              <a:t>Avoir l’accord de la cible</a:t>
            </a:r>
            <a:endParaRPr/>
          </a:p>
          <a:p>
            <a:pPr>
              <a:defRPr/>
            </a:pPr>
            <a:endParaRPr sz="2400">
              <a:latin typeface="Calibri"/>
              <a:cs typeface="Calibri"/>
            </a:endParaRPr>
          </a:p>
        </p:txBody>
      </p:sp>
      <p:sp>
        <p:nvSpPr>
          <p:cNvPr id="1192484142" name="Rectangle 6"/>
          <p:cNvSpPr/>
          <p:nvPr/>
        </p:nvSpPr>
        <p:spPr bwMode="auto">
          <a:xfrm flipH="0" flipV="0">
            <a:off x="1437946" y="1432823"/>
            <a:ext cx="8384337" cy="4885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sz="2400">
                <a:latin typeface="Calibri"/>
                <a:cs typeface="Calibri"/>
              </a:rPr>
              <a:t>Communiquer sur la rencontre et les engagements obtenus</a:t>
            </a:r>
            <a:endParaRPr/>
          </a:p>
        </p:txBody>
      </p:sp>
      <p:sp>
        <p:nvSpPr>
          <p:cNvPr id="1067999201" name="Title 1"/>
          <p:cNvSpPr txBox="1"/>
          <p:nvPr/>
        </p:nvSpPr>
        <p:spPr bwMode="auto">
          <a:xfrm flipH="0" flipV="0">
            <a:off x="318086" y="443140"/>
            <a:ext cx="9809848" cy="739272"/>
          </a:xfrm>
          <a:prstGeom prst="rect">
            <a:avLst/>
          </a:prstGeom>
        </p:spPr>
        <p:txBody>
          <a:bodyPr/>
          <a:lstStyle>
            <a:lvl1pPr algn="ctr" defTabSz="914400">
              <a:lnSpc>
                <a:spcPct val="85000"/>
              </a:lnSpc>
              <a:spcBef>
                <a:spcPts val="0"/>
              </a:spcBef>
              <a:buNone/>
              <a:defRPr sz="4000" b="0" i="0" cap="none" spc="-149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b="1">
                <a:solidFill>
                  <a:schemeClr val="bg1"/>
                </a:solidFill>
              </a:rPr>
              <a:t>7</a:t>
            </a:r>
            <a:r>
              <a:rPr sz="3600" b="1">
                <a:solidFill>
                  <a:schemeClr val="bg1"/>
                </a:solidFill>
                <a:latin typeface="Arial"/>
                <a:ea typeface="Arial"/>
                <a:cs typeface="Arial"/>
              </a:rPr>
              <a:t>. </a:t>
            </a:r>
            <a:r>
              <a:rPr sz="3600" b="1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Que faire après un rdv de plaidoyer ?</a:t>
            </a:r>
            <a:endParaRPr u="none"/>
          </a:p>
        </p:txBody>
      </p:sp>
      <p:pic>
        <p:nvPicPr>
          <p:cNvPr id="248115740" name="Graphic 13" descr="Handshake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478924" y="1298268"/>
            <a:ext cx="746186" cy="746186"/>
          </a:xfrm>
          <a:prstGeom prst="rect">
            <a:avLst/>
          </a:prstGeom>
        </p:spPr>
      </p:pic>
      <p:pic>
        <p:nvPicPr>
          <p:cNvPr id="1102183737" name="object 6"/>
          <p:cNvPicPr/>
          <p:nvPr/>
        </p:nvPicPr>
        <p:blipFill>
          <a:blip r:embed="rId4"/>
          <a:srcRect l="0" t="-2862" r="77618" b="0"/>
          <a:stretch/>
        </p:blipFill>
        <p:spPr bwMode="auto">
          <a:xfrm>
            <a:off x="11515722" y="82152"/>
            <a:ext cx="690562" cy="617935"/>
          </a:xfrm>
          <a:prstGeom prst="rect">
            <a:avLst/>
          </a:prstGeom>
        </p:spPr>
      </p:pic>
      <p:sp>
        <p:nvSpPr>
          <p:cNvPr id="1458266420" name="Rectangle 6"/>
          <p:cNvSpPr/>
          <p:nvPr/>
        </p:nvSpPr>
        <p:spPr bwMode="auto">
          <a:xfrm flipH="0" flipV="0">
            <a:off x="1437946" y="2833326"/>
            <a:ext cx="8384337" cy="48859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sz="2400">
                <a:latin typeface="Calibri"/>
                <a:cs typeface="Calibri"/>
              </a:rPr>
              <a:t>Suivi-évaluation</a:t>
            </a:r>
            <a:endParaRPr/>
          </a:p>
        </p:txBody>
      </p:sp>
      <p:sp>
        <p:nvSpPr>
          <p:cNvPr id="1775735510" name="Content Placeholder 6"/>
          <p:cNvSpPr txBox="1"/>
          <p:nvPr/>
        </p:nvSpPr>
        <p:spPr bwMode="auto">
          <a:xfrm flipH="0" flipV="0">
            <a:off x="1730127" y="3477802"/>
            <a:ext cx="8550205" cy="418905"/>
          </a:xfrm>
          <a:prstGeom prst="rect">
            <a:avLst/>
          </a:prstGeom>
        </p:spPr>
        <p:txBody>
          <a:bodyPr/>
          <a:lstStyle>
            <a:lvl1pPr marL="228600" indent="-228600" algn="l" defTabSz="914400">
              <a:lnSpc>
                <a:spcPct val="120000"/>
              </a:lnSpc>
              <a:spcBef>
                <a:spcPts val="998"/>
              </a:spcBef>
              <a:buClr>
                <a:schemeClr val="accent1"/>
              </a:buClr>
              <a:buSzPct val="110000"/>
              <a:buFont typeface="Wingdings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120000"/>
              </a:lnSpc>
              <a:spcBef>
                <a:spcPts val="498"/>
              </a:spcBef>
              <a:buClr>
                <a:schemeClr val="accent1"/>
              </a:buClr>
              <a:buSzPct val="110000"/>
              <a:buFont typeface="Wingdings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120000"/>
              </a:lnSpc>
              <a:spcBef>
                <a:spcPts val="498"/>
              </a:spcBef>
              <a:buClr>
                <a:schemeClr val="accent1"/>
              </a:buClr>
              <a:buSzPct val="110000"/>
              <a:buFont typeface="Wingdings"/>
              <a:buChar char="§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120000"/>
              </a:lnSpc>
              <a:spcBef>
                <a:spcPts val="498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120000"/>
              </a:lnSpc>
              <a:spcBef>
                <a:spcPts val="498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8" indent="-228600" algn="l" defTabSz="914400">
              <a:lnSpc>
                <a:spcPct val="120000"/>
              </a:lnSpc>
              <a:spcBef>
                <a:spcPts val="498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120000"/>
              </a:lnSpc>
              <a:spcBef>
                <a:spcPts val="498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120000"/>
              </a:lnSpc>
              <a:spcBef>
                <a:spcPts val="498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120000"/>
              </a:lnSpc>
              <a:spcBef>
                <a:spcPts val="498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accent1"/>
              </a:buClr>
              <a:buSzPct val="110000"/>
              <a:buFont typeface="Wingdings"/>
              <a:buNone/>
              <a:defRPr/>
            </a:pPr>
            <a:r>
              <a:rPr lang="fr-FR" sz="1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Assurer le suivi des cibles (mesurer les progrès accomplis)</a:t>
            </a:r>
            <a:endParaRPr lang="fr-FR" sz="2000"/>
          </a:p>
          <a:p>
            <a:pPr>
              <a:defRPr/>
            </a:pPr>
            <a:r>
              <a:rPr lang="fr-FR"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Mail de remerciement présentant un bilan du rdv, rappelant les engagements évoqués selon les termes précis de la cible de plaidoyer (se référer à la prise de notes du rdv), et rappeler la volonté de collaborer ensemble pour faire avancer les actions sur la thématique abordée ;</a:t>
            </a:r>
            <a:endParaRPr lang="fr-FR" sz="2000"/>
          </a:p>
          <a:p>
            <a:pPr>
              <a:defRPr/>
            </a:pPr>
            <a:r>
              <a:rPr lang="fr-FR"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Joindre des documents complémentaires (fiche de plaidoyer, rapport de plaidoyer, etc.).</a:t>
            </a:r>
            <a:endParaRPr lang="fr-FR" sz="14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 marL="0" indent="0">
              <a:buClr>
                <a:schemeClr val="accent1"/>
              </a:buClr>
              <a:buSzPct val="110000"/>
              <a:buFont typeface="Wingdings"/>
              <a:buNone/>
              <a:defRPr/>
            </a:pPr>
            <a:r>
              <a:rPr lang="fr-FR" sz="14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Comment évaluer son action? (déterminer la valeur ou la portée de ses actions)</a:t>
            </a:r>
            <a:endParaRPr lang="fr-FR" sz="2000"/>
          </a:p>
          <a:p>
            <a:pPr>
              <a:defRPr/>
            </a:pPr>
            <a:r>
              <a:rPr lang="fr-FR"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Créer des indicateurs de plaidoyer spécifiquement pour la tournée : nombre de tentatives de contact, nombre de rencontres organisées, nombre d’événements organisés, nombre de participants aux évènements, etc.</a:t>
            </a:r>
            <a:endParaRPr lang="fr-FR" sz="2000"/>
          </a:p>
          <a:p>
            <a:pPr>
              <a:defRPr/>
            </a:pPr>
            <a:r>
              <a:rPr lang="fr-FR"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Évaluation d’impact : la situation des populations concernées a-t-elle changé ?</a:t>
            </a:r>
            <a:endParaRPr/>
          </a:p>
          <a:p>
            <a:pPr>
              <a:defRPr/>
            </a:pPr>
            <a:endParaRPr sz="2400">
              <a:latin typeface="Calibri"/>
              <a:cs typeface="Calibri"/>
            </a:endParaRPr>
          </a:p>
        </p:txBody>
      </p:sp>
      <p:pic>
        <p:nvPicPr>
          <p:cNvPr id="397288099" name="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 flipH="0" flipV="0">
            <a:off x="428663" y="2666237"/>
            <a:ext cx="796447" cy="82277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46496068" name="Pentagon 1"/>
          <p:cNvSpPr/>
          <p:nvPr/>
        </p:nvSpPr>
        <p:spPr bwMode="auto">
          <a:xfrm>
            <a:off x="662" y="328761"/>
            <a:ext cx="9303025" cy="768625"/>
          </a:xfrm>
          <a:prstGeom prst="homePlate">
            <a:avLst>
              <a:gd name="adj" fmla="val 50000"/>
            </a:avLst>
          </a:prstGeom>
          <a:gradFill>
            <a:gsLst>
              <a:gs pos="0">
                <a:schemeClr val="accent6"/>
              </a:gs>
              <a:gs pos="69000">
                <a:schemeClr val="accent6"/>
              </a:gs>
              <a:gs pos="100000">
                <a:schemeClr val="accent6"/>
              </a:gs>
            </a:gsLst>
            <a:lin ang="5400000" scaled="1"/>
          </a:gradFill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solidFill>
                <a:schemeClr val="accent6"/>
              </a:solidFill>
            </a:endParaRPr>
          </a:p>
        </p:txBody>
      </p:sp>
      <p:sp>
        <p:nvSpPr>
          <p:cNvPr id="1157373478" name="Title 1"/>
          <p:cNvSpPr txBox="1"/>
          <p:nvPr/>
        </p:nvSpPr>
        <p:spPr bwMode="auto">
          <a:xfrm flipH="0" flipV="0">
            <a:off x="318086" y="443140"/>
            <a:ext cx="9809848" cy="887335"/>
          </a:xfrm>
          <a:prstGeom prst="rect">
            <a:avLst/>
          </a:prstGeom>
        </p:spPr>
        <p:txBody>
          <a:bodyPr/>
          <a:lstStyle>
            <a:lvl1pPr algn="ctr" defTabSz="914400">
              <a:lnSpc>
                <a:spcPct val="85000"/>
              </a:lnSpc>
              <a:spcBef>
                <a:spcPts val="0"/>
              </a:spcBef>
              <a:buNone/>
              <a:defRPr sz="4000" b="0" i="0" cap="none" spc="-149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defRPr/>
            </a:pPr>
            <a:r>
              <a:rPr b="1">
                <a:solidFill>
                  <a:schemeClr val="bg1"/>
                </a:solidFill>
              </a:rPr>
              <a:t>Peut-on espérer un réel changement ?</a:t>
            </a:r>
            <a:endParaRPr/>
          </a:p>
        </p:txBody>
      </p:sp>
      <p:pic>
        <p:nvPicPr>
          <p:cNvPr id="1701605562" name="object 6"/>
          <p:cNvPicPr/>
          <p:nvPr/>
        </p:nvPicPr>
        <p:blipFill>
          <a:blip r:embed="rId3"/>
          <a:srcRect l="0" t="-2862" r="77618" b="0"/>
          <a:stretch/>
        </p:blipFill>
        <p:spPr bwMode="auto">
          <a:xfrm>
            <a:off x="11515722" y="82152"/>
            <a:ext cx="690562" cy="617935"/>
          </a:xfrm>
          <a:prstGeom prst="rect">
            <a:avLst/>
          </a:prstGeom>
        </p:spPr>
      </p:pic>
      <p:pic>
        <p:nvPicPr>
          <p:cNvPr id="378809853" name="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 flipH="0" flipV="0">
            <a:off x="157697" y="1157863"/>
            <a:ext cx="6155557" cy="5654523"/>
          </a:xfrm>
          <a:prstGeom prst="rect">
            <a:avLst/>
          </a:prstGeom>
        </p:spPr>
      </p:pic>
      <p:sp>
        <p:nvSpPr>
          <p:cNvPr id="896800971" name=""/>
          <p:cNvSpPr txBox="1"/>
          <p:nvPr/>
        </p:nvSpPr>
        <p:spPr bwMode="auto">
          <a:xfrm flipH="0" flipV="0">
            <a:off x="6455877" y="2030733"/>
            <a:ext cx="5059846" cy="374939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marL="206777" indent="-206777">
              <a:buFont typeface="Arial"/>
              <a:buChar char="•"/>
              <a:defRPr/>
            </a:pPr>
            <a:r>
              <a:rPr sz="18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Un changement significatif se produira suite à différentes étapes et du fait de différents</a:t>
            </a:r>
            <a:r>
              <a:rPr sz="1800" b="1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 facteurs de changement.</a:t>
            </a:r>
            <a:r>
              <a:rPr sz="18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 </a:t>
            </a:r>
            <a:endParaRPr sz="1400" b="0" i="0" u="none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400">
              <a:solidFill>
                <a:schemeClr val="tx1"/>
              </a:solidFill>
            </a:endParaRPr>
          </a:p>
          <a:p>
            <a:pPr marL="206777" indent="-206777">
              <a:buFont typeface="Arial"/>
              <a:buChar char="•"/>
              <a:defRPr/>
            </a:pPr>
            <a:r>
              <a:rPr sz="18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Des </a:t>
            </a:r>
            <a:r>
              <a:rPr sz="1800" b="1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conditions préalables</a:t>
            </a:r>
            <a:r>
              <a:rPr sz="18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 au changement souhaité sont nécessaires : changements de comportements, de normes sociales, de politiques…</a:t>
            </a:r>
            <a:endParaRPr sz="1400" b="0" i="0" u="none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400">
              <a:solidFill>
                <a:schemeClr val="tx1"/>
              </a:solidFill>
            </a:endParaRPr>
          </a:p>
          <a:p>
            <a:pPr marL="206777" indent="-206777">
              <a:buFont typeface="Arial"/>
              <a:buChar char="•"/>
              <a:defRPr/>
            </a:pPr>
            <a:r>
              <a:rPr sz="18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Le changement est un processus </a:t>
            </a:r>
            <a:r>
              <a:rPr sz="1800" b="1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complexe et multifactoriel, </a:t>
            </a:r>
            <a:r>
              <a:rPr sz="18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influencé par des facteurs externes</a:t>
            </a:r>
            <a:endParaRPr sz="1400" b="0" i="0" u="none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endParaRPr sz="1400">
              <a:solidFill>
                <a:schemeClr val="tx1"/>
              </a:solidFill>
            </a:endParaRPr>
          </a:p>
          <a:p>
            <a:pPr marL="206777" indent="-206777">
              <a:buFont typeface="Arial"/>
              <a:buChar char="•"/>
              <a:defRPr/>
            </a:pPr>
            <a:r>
              <a:rPr sz="18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Nécessité de  </a:t>
            </a:r>
            <a:r>
              <a:rPr sz="1800" b="1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résilience</a:t>
            </a:r>
            <a:endParaRPr sz="20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3651530" y="150083"/>
            <a:ext cx="4914900" cy="4770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sz="2400">
                <a:latin typeface="Calibri"/>
                <a:cs typeface="Calibri"/>
              </a:rPr>
              <a:t>Théorie du changement</a:t>
            </a:r>
            <a:endParaRPr/>
          </a:p>
        </p:txBody>
      </p:sp>
      <p:pic>
        <p:nvPicPr>
          <p:cNvPr id="15" name="object 6"/>
          <p:cNvPicPr/>
          <p:nvPr/>
        </p:nvPicPr>
        <p:blipFill>
          <a:blip r:embed="rId3"/>
          <a:srcRect l="0" t="-2862" r="77618" b="0"/>
          <a:stretch/>
        </p:blipFill>
        <p:spPr bwMode="auto">
          <a:xfrm>
            <a:off x="11515724" y="82153"/>
            <a:ext cx="690563" cy="617936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85886" y="1720079"/>
            <a:ext cx="16495692" cy="36611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11" name="ZoneTexte 4"/>
          <p:cNvSpPr txBox="1"/>
          <p:nvPr/>
        </p:nvSpPr>
        <p:spPr bwMode="auto">
          <a:xfrm>
            <a:off x="9474100" y="1150009"/>
            <a:ext cx="1678084" cy="25486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fr-FR" sz="1000" b="1">
                <a:latin typeface="Merriweather"/>
                <a:ea typeface="Calibri"/>
                <a:cs typeface="Times New Roman"/>
              </a:rPr>
              <a:t>Changements attendus</a:t>
            </a:r>
            <a:endParaRPr lang="fr-FR" sz="1000">
              <a:latin typeface="Merriweather"/>
              <a:ea typeface="Calibri"/>
              <a:cs typeface="Times New Roman"/>
            </a:endParaRPr>
          </a:p>
        </p:txBody>
      </p:sp>
      <p:sp>
        <p:nvSpPr>
          <p:cNvPr id="13" name="ZoneTexte 3"/>
          <p:cNvSpPr txBox="1"/>
          <p:nvPr/>
        </p:nvSpPr>
        <p:spPr bwMode="auto">
          <a:xfrm>
            <a:off x="530811" y="3878605"/>
            <a:ext cx="1654315" cy="26705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Objectifs</a:t>
            </a:r>
            <a:endParaRPr/>
          </a:p>
        </p:txBody>
      </p:sp>
      <p:sp>
        <p:nvSpPr>
          <p:cNvPr id="16" name="ZoneTexte 5"/>
          <p:cNvSpPr txBox="1"/>
          <p:nvPr/>
        </p:nvSpPr>
        <p:spPr bwMode="auto">
          <a:xfrm>
            <a:off x="9474102" y="5703453"/>
            <a:ext cx="1755059" cy="25486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fr-FR" sz="1000" b="1">
                <a:latin typeface="Merriweather"/>
                <a:ea typeface="Calibri"/>
                <a:cs typeface="Times New Roman"/>
              </a:rPr>
              <a:t>Changements attendus</a:t>
            </a:r>
            <a:endParaRPr lang="fr-FR" sz="1000">
              <a:latin typeface="Merriweather"/>
              <a:ea typeface="Calibri"/>
              <a:cs typeface="Times New Roman"/>
            </a:endParaRPr>
          </a:p>
        </p:txBody>
      </p:sp>
      <p:sp>
        <p:nvSpPr>
          <p:cNvPr id="17" name="ZoneTexte 6"/>
          <p:cNvSpPr txBox="1"/>
          <p:nvPr/>
        </p:nvSpPr>
        <p:spPr bwMode="auto">
          <a:xfrm>
            <a:off x="9474100" y="4547160"/>
            <a:ext cx="1755060" cy="25486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fr-FR" sz="1000" b="1">
                <a:latin typeface="Merriweather"/>
                <a:ea typeface="Calibri"/>
                <a:cs typeface="Times New Roman"/>
              </a:rPr>
              <a:t>Changements attendus</a:t>
            </a:r>
            <a:endParaRPr lang="fr-FR" sz="1000">
              <a:latin typeface="Merriweather"/>
              <a:ea typeface="Calibri"/>
              <a:cs typeface="Times New Roman"/>
            </a:endParaRPr>
          </a:p>
        </p:txBody>
      </p:sp>
      <p:sp>
        <p:nvSpPr>
          <p:cNvPr id="18" name="ZoneTexte 8"/>
          <p:cNvSpPr txBox="1"/>
          <p:nvPr/>
        </p:nvSpPr>
        <p:spPr bwMode="auto">
          <a:xfrm>
            <a:off x="9474100" y="3165805"/>
            <a:ext cx="1755060" cy="25486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fr-FR" sz="1000" b="1">
                <a:latin typeface="Merriweather"/>
                <a:ea typeface="Calibri"/>
                <a:cs typeface="Times New Roman"/>
              </a:rPr>
              <a:t>Changements attendus</a:t>
            </a:r>
            <a:endParaRPr lang="fr-FR" sz="1000">
              <a:latin typeface="Merriweather"/>
              <a:ea typeface="Calibri"/>
              <a:cs typeface="Times New Roman"/>
            </a:endParaRPr>
          </a:p>
        </p:txBody>
      </p:sp>
      <p:sp>
        <p:nvSpPr>
          <p:cNvPr id="19" name="ZoneTexte 10"/>
          <p:cNvSpPr txBox="1"/>
          <p:nvPr/>
        </p:nvSpPr>
        <p:spPr bwMode="auto">
          <a:xfrm>
            <a:off x="9474102" y="2382497"/>
            <a:ext cx="1755060" cy="25486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fr-FR" sz="1000" b="1">
                <a:latin typeface="Merriweather"/>
                <a:ea typeface="Calibri"/>
                <a:cs typeface="Times New Roman"/>
              </a:rPr>
              <a:t>Changements attendus</a:t>
            </a:r>
            <a:endParaRPr lang="fr-FR" sz="1000">
              <a:latin typeface="Merriweather"/>
              <a:ea typeface="Calibri"/>
              <a:cs typeface="Times New Roman"/>
            </a:endParaRPr>
          </a:p>
        </p:txBody>
      </p:sp>
      <p:cxnSp>
        <p:nvCxnSpPr>
          <p:cNvPr id="23" name="Connecteur droit avec flèche 20"/>
          <p:cNvCxnSpPr>
            <a:cxnSpLocks/>
            <a:stCxn id="37" idx="3"/>
            <a:endCxn id="11" idx="1"/>
          </p:cNvCxnSpPr>
          <p:nvPr/>
        </p:nvCxnSpPr>
        <p:spPr bwMode="auto">
          <a:xfrm flipV="1">
            <a:off x="8283837" y="1274628"/>
            <a:ext cx="1190264" cy="82943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avec flèche 22"/>
          <p:cNvCxnSpPr>
            <a:cxnSpLocks/>
            <a:stCxn id="37" idx="3"/>
            <a:endCxn id="18" idx="1"/>
          </p:cNvCxnSpPr>
          <p:nvPr/>
        </p:nvCxnSpPr>
        <p:spPr bwMode="auto">
          <a:xfrm>
            <a:off x="8283837" y="2104061"/>
            <a:ext cx="1190264" cy="11863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Connecteur droit avec flèche 25"/>
          <p:cNvCxnSpPr>
            <a:cxnSpLocks/>
            <a:stCxn id="37" idx="3"/>
            <a:endCxn id="19" idx="1"/>
          </p:cNvCxnSpPr>
          <p:nvPr/>
        </p:nvCxnSpPr>
        <p:spPr bwMode="auto">
          <a:xfrm>
            <a:off x="8283837" y="2104061"/>
            <a:ext cx="1190265" cy="40305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Connecteur droit avec flèche 15"/>
          <p:cNvCxnSpPr>
            <a:cxnSpLocks/>
            <a:stCxn id="35" idx="3"/>
            <a:endCxn id="17" idx="1"/>
          </p:cNvCxnSpPr>
          <p:nvPr/>
        </p:nvCxnSpPr>
        <p:spPr bwMode="auto">
          <a:xfrm flipV="1">
            <a:off x="8283837" y="4671778"/>
            <a:ext cx="1190264" cy="106174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2" name="ZoneTexte 19"/>
          <p:cNvSpPr txBox="1"/>
          <p:nvPr/>
        </p:nvSpPr>
        <p:spPr bwMode="auto">
          <a:xfrm>
            <a:off x="2540703" y="4506184"/>
            <a:ext cx="1755061" cy="26705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Actions</a:t>
            </a:r>
            <a:endParaRPr/>
          </a:p>
        </p:txBody>
      </p:sp>
      <p:sp>
        <p:nvSpPr>
          <p:cNvPr id="33" name="ZoneTexte 21"/>
          <p:cNvSpPr txBox="1"/>
          <p:nvPr/>
        </p:nvSpPr>
        <p:spPr bwMode="auto">
          <a:xfrm>
            <a:off x="2521756" y="3778872"/>
            <a:ext cx="1755061" cy="26705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Actions</a:t>
            </a:r>
            <a:endParaRPr/>
          </a:p>
        </p:txBody>
      </p:sp>
      <p:sp>
        <p:nvSpPr>
          <p:cNvPr id="35" name="ZoneTexte 28"/>
          <p:cNvSpPr txBox="1"/>
          <p:nvPr/>
        </p:nvSpPr>
        <p:spPr bwMode="auto">
          <a:xfrm>
            <a:off x="6529134" y="5604287"/>
            <a:ext cx="1755061" cy="26705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Facteurs extérieur</a:t>
            </a:r>
            <a:endParaRPr lang="fr-FR" sz="1000">
              <a:latin typeface="Merriweather"/>
              <a:ea typeface="Calibri"/>
              <a:cs typeface="Times New Roman"/>
            </a:endParaRPr>
          </a:p>
        </p:txBody>
      </p:sp>
      <p:sp>
        <p:nvSpPr>
          <p:cNvPr id="36" name="ZoneTexte 31"/>
          <p:cNvSpPr txBox="1"/>
          <p:nvPr/>
        </p:nvSpPr>
        <p:spPr bwMode="auto">
          <a:xfrm>
            <a:off x="4774432" y="3793793"/>
            <a:ext cx="1755061" cy="26705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Résultats</a:t>
            </a:r>
            <a:endParaRPr lang="fr-FR" sz="1000">
              <a:latin typeface="Merriweather"/>
              <a:ea typeface="Calibri"/>
              <a:cs typeface="Times New Roman"/>
            </a:endParaRPr>
          </a:p>
        </p:txBody>
      </p:sp>
      <p:sp>
        <p:nvSpPr>
          <p:cNvPr id="37" name="ZoneTexte 33"/>
          <p:cNvSpPr txBox="1"/>
          <p:nvPr/>
        </p:nvSpPr>
        <p:spPr bwMode="auto">
          <a:xfrm>
            <a:off x="6529134" y="1974825"/>
            <a:ext cx="1755061" cy="267059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Facteurs extérieur</a:t>
            </a:r>
            <a:endParaRPr lang="fr-FR" sz="1000">
              <a:latin typeface="Merriweather"/>
              <a:ea typeface="Calibri"/>
              <a:cs typeface="Times New Roman"/>
            </a:endParaRPr>
          </a:p>
        </p:txBody>
      </p:sp>
      <p:cxnSp>
        <p:nvCxnSpPr>
          <p:cNvPr id="43" name="Connecteur droit avec flèche 40"/>
          <p:cNvCxnSpPr>
            <a:cxnSpLocks/>
            <a:stCxn id="32" idx="3"/>
          </p:cNvCxnSpPr>
          <p:nvPr/>
        </p:nvCxnSpPr>
        <p:spPr bwMode="auto">
          <a:xfrm flipV="1">
            <a:off x="4295406" y="4103428"/>
            <a:ext cx="479026" cy="531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4" name="Connecteur droit avec flèche 44"/>
          <p:cNvCxnSpPr>
            <a:cxnSpLocks/>
            <a:stCxn id="33" idx="3"/>
          </p:cNvCxnSpPr>
          <p:nvPr/>
        </p:nvCxnSpPr>
        <p:spPr bwMode="auto">
          <a:xfrm>
            <a:off x="4276459" y="3908108"/>
            <a:ext cx="438675" cy="149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5" name="Connecteur droit avec flèche 46"/>
          <p:cNvCxnSpPr>
            <a:cxnSpLocks/>
          </p:cNvCxnSpPr>
          <p:nvPr/>
        </p:nvCxnSpPr>
        <p:spPr bwMode="auto">
          <a:xfrm>
            <a:off x="3994676" y="3238466"/>
            <a:ext cx="799444" cy="504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6" name="Connecteur droit avec flèche 50"/>
          <p:cNvCxnSpPr>
            <a:cxnSpLocks/>
            <a:stCxn id="36" idx="0"/>
          </p:cNvCxnSpPr>
          <p:nvPr/>
        </p:nvCxnSpPr>
        <p:spPr bwMode="auto">
          <a:xfrm flipV="1">
            <a:off x="5651784" y="2102578"/>
            <a:ext cx="830891" cy="1691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Connecteur droit avec flèche 59"/>
          <p:cNvCxnSpPr>
            <a:cxnSpLocks/>
            <a:stCxn id="36" idx="2"/>
          </p:cNvCxnSpPr>
          <p:nvPr/>
        </p:nvCxnSpPr>
        <p:spPr bwMode="auto">
          <a:xfrm>
            <a:off x="5651784" y="4052262"/>
            <a:ext cx="936650" cy="14696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Connecteur droit avec flèche 65"/>
          <p:cNvCxnSpPr>
            <a:cxnSpLocks/>
            <a:stCxn id="35" idx="3"/>
            <a:endCxn id="16" idx="1"/>
          </p:cNvCxnSpPr>
          <p:nvPr/>
        </p:nvCxnSpPr>
        <p:spPr bwMode="auto">
          <a:xfrm>
            <a:off x="8283837" y="5733523"/>
            <a:ext cx="1190266" cy="991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9" name="Connecteur droit avec flèche 105"/>
          <p:cNvCxnSpPr>
            <a:cxnSpLocks/>
            <a:stCxn id="13" idx="3"/>
            <a:endCxn id="33" idx="1"/>
          </p:cNvCxnSpPr>
          <p:nvPr/>
        </p:nvCxnSpPr>
        <p:spPr bwMode="auto">
          <a:xfrm flipV="1">
            <a:off x="2184768" y="3908108"/>
            <a:ext cx="336989" cy="997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0" name="Connecteur droit avec flèche 107"/>
          <p:cNvCxnSpPr>
            <a:cxnSpLocks/>
            <a:stCxn id="13" idx="3"/>
          </p:cNvCxnSpPr>
          <p:nvPr/>
        </p:nvCxnSpPr>
        <p:spPr bwMode="auto">
          <a:xfrm>
            <a:off x="2184768" y="4007841"/>
            <a:ext cx="290529" cy="5393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1" name="Connecteur droit avec flèche 109"/>
          <p:cNvCxnSpPr>
            <a:cxnSpLocks/>
            <a:stCxn id="13" idx="3"/>
          </p:cNvCxnSpPr>
          <p:nvPr/>
        </p:nvCxnSpPr>
        <p:spPr bwMode="auto">
          <a:xfrm flipV="1">
            <a:off x="2184768" y="3239945"/>
            <a:ext cx="290529" cy="7678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99" name="ZoneTexte 21"/>
          <p:cNvSpPr txBox="1"/>
          <p:nvPr/>
        </p:nvSpPr>
        <p:spPr bwMode="auto">
          <a:xfrm>
            <a:off x="2521756" y="3052312"/>
            <a:ext cx="1755061" cy="267059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Actions</a:t>
            </a:r>
            <a:endParaRPr/>
          </a:p>
        </p:txBody>
      </p:sp>
      <p:sp>
        <p:nvSpPr>
          <p:cNvPr id="133" name="TextBox 132"/>
          <p:cNvSpPr txBox="1"/>
          <p:nvPr/>
        </p:nvSpPr>
        <p:spPr bwMode="auto">
          <a:xfrm>
            <a:off x="1310774" y="3258083"/>
            <a:ext cx="1107436" cy="4270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sz="1100">
                <a:latin typeface="Calibri"/>
                <a:cs typeface="Calibri"/>
              </a:rPr>
              <a:t>Permettent de déterminer</a:t>
            </a:r>
            <a:endParaRPr/>
          </a:p>
        </p:txBody>
      </p:sp>
      <p:sp>
        <p:nvSpPr>
          <p:cNvPr id="134" name="TextBox 133"/>
          <p:cNvSpPr txBox="1"/>
          <p:nvPr/>
        </p:nvSpPr>
        <p:spPr bwMode="auto">
          <a:xfrm>
            <a:off x="2871269" y="2610543"/>
            <a:ext cx="1107436" cy="259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sz="1100">
                <a:latin typeface="Calibri"/>
                <a:cs typeface="Calibri"/>
              </a:rPr>
              <a:t>En faisant ceci</a:t>
            </a:r>
            <a:endParaRPr/>
          </a:p>
        </p:txBody>
      </p:sp>
      <p:sp>
        <p:nvSpPr>
          <p:cNvPr id="135" name="TextBox 134"/>
          <p:cNvSpPr txBox="1"/>
          <p:nvPr/>
        </p:nvSpPr>
        <p:spPr bwMode="auto">
          <a:xfrm>
            <a:off x="4774431" y="3497798"/>
            <a:ext cx="1107436" cy="259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sz="1100">
                <a:latin typeface="Calibri"/>
                <a:cs typeface="Calibri"/>
              </a:rPr>
              <a:t>Ceci aura lieu</a:t>
            </a:r>
            <a:endParaRPr/>
          </a:p>
        </p:txBody>
      </p:sp>
      <p:sp>
        <p:nvSpPr>
          <p:cNvPr id="136" name="TextBox 135"/>
          <p:cNvSpPr txBox="1"/>
          <p:nvPr/>
        </p:nvSpPr>
        <p:spPr bwMode="auto">
          <a:xfrm>
            <a:off x="6852946" y="1667352"/>
            <a:ext cx="1107436" cy="259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sz="1100">
                <a:latin typeface="Calibri"/>
                <a:cs typeface="Calibri"/>
              </a:rPr>
              <a:t>Ceci se produira</a:t>
            </a:r>
            <a:endParaRPr/>
          </a:p>
        </p:txBody>
      </p:sp>
      <p:sp>
        <p:nvSpPr>
          <p:cNvPr id="137" name="TextBox 136"/>
          <p:cNvSpPr txBox="1"/>
          <p:nvPr/>
        </p:nvSpPr>
        <p:spPr bwMode="auto">
          <a:xfrm>
            <a:off x="9759423" y="838555"/>
            <a:ext cx="1107436" cy="259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sz="1100">
                <a:latin typeface="Calibri"/>
                <a:cs typeface="Calibri"/>
              </a:rPr>
              <a:t>Ceci changera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 flipH="0" flipV="0">
            <a:off x="1697887" y="2294117"/>
            <a:ext cx="8673426" cy="2846097"/>
          </a:xfrm>
        </p:spPr>
        <p:txBody>
          <a:bodyPr vertOverflow="overflow" horzOverflow="overflow" vert="horz" wrap="square" lIns="91440" tIns="0" rIns="91440" bIns="45720" numCol="1" spcCol="0" rtlCol="0" fromWordArt="0" anchor="t" anchorCtr="0" forceAA="0" upright="0" compatLnSpc="0">
            <a:normAutofit fontScale="85000" lnSpcReduction="3000"/>
          </a:bodyPr>
          <a:lstStyle/>
          <a:p>
            <a:pPr algn="ctr">
              <a:defRPr/>
            </a:pPr>
            <a:r>
              <a:rPr lang="fr-FR" sz="2600" b="0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Mettre en œuvre une activité du plan d’action de la stratégie de plaidoyer du réseau DEFI ;  </a:t>
            </a:r>
            <a:endParaRPr sz="2600">
              <a:solidFill>
                <a:schemeClr val="bg1"/>
              </a:solidFill>
            </a:endParaRPr>
          </a:p>
          <a:p>
            <a:pPr>
              <a:defRPr/>
            </a:pPr>
            <a:r>
              <a:rPr lang="fr-FR" sz="2600" b="0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Outiller les participant.e.s pour l’organisation d’une tournée de plaidoyer ;</a:t>
            </a:r>
            <a:endParaRPr sz="2600">
              <a:solidFill>
                <a:schemeClr val="bg1"/>
              </a:solidFill>
            </a:endParaRPr>
          </a:p>
          <a:p>
            <a:pPr marL="285750" indent="-285750">
              <a:buFont typeface="Wingdings"/>
              <a:buChar char="è"/>
              <a:defRPr/>
            </a:pPr>
            <a:r>
              <a:rPr lang="fr-FR" sz="2600" b="0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Renforcer les compétences du réseau DEFI dans la préparation et l’animation de rendez-vous de plaidoyer (identification des cibles, définition des objectifs et du message de plaidoyer).</a:t>
            </a:r>
            <a:endParaRPr lang="fr-FR" sz="2200"/>
          </a:p>
        </p:txBody>
      </p:sp>
      <p:sp>
        <p:nvSpPr>
          <p:cNvPr id="4" name="TextBox 3"/>
          <p:cNvSpPr txBox="1"/>
          <p:nvPr/>
        </p:nvSpPr>
        <p:spPr bwMode="auto">
          <a:xfrm>
            <a:off x="1759235" y="1231726"/>
            <a:ext cx="8679546" cy="640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3600" b="1">
                <a:solidFill>
                  <a:schemeClr val="bg1"/>
                </a:solidFill>
                <a:latin typeface="+mj-lt"/>
              </a:rPr>
              <a:t>Objectifs</a:t>
            </a:r>
            <a:r>
              <a:rPr lang="fr-FR" sz="3600" b="1">
                <a:latin typeface="+mj-lt"/>
              </a:rPr>
              <a:t> </a:t>
            </a:r>
            <a:r>
              <a:rPr lang="fr-FR" sz="3600" b="1">
                <a:solidFill>
                  <a:schemeClr val="bg1"/>
                </a:solidFill>
                <a:latin typeface="+mj-lt"/>
              </a:rPr>
              <a:t>de</a:t>
            </a:r>
            <a:r>
              <a:rPr lang="fr-FR" sz="3600" b="1">
                <a:latin typeface="+mj-lt"/>
              </a:rPr>
              <a:t> </a:t>
            </a:r>
            <a:r>
              <a:rPr lang="fr-FR" sz="3600" b="1">
                <a:solidFill>
                  <a:schemeClr val="bg1"/>
                </a:solidFill>
                <a:latin typeface="+mj-lt"/>
              </a:rPr>
              <a:t>la formation</a:t>
            </a:r>
            <a:endParaRPr/>
          </a:p>
        </p:txBody>
      </p:sp>
      <p:pic>
        <p:nvPicPr>
          <p:cNvPr id="8" name="object 6"/>
          <p:cNvPicPr/>
          <p:nvPr/>
        </p:nvPicPr>
        <p:blipFill>
          <a:blip r:embed="rId3"/>
          <a:srcRect l="0" t="-2862" r="77618" b="0"/>
          <a:stretch/>
        </p:blipFill>
        <p:spPr bwMode="auto">
          <a:xfrm>
            <a:off x="11515724" y="82153"/>
            <a:ext cx="690563" cy="61793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88631" y="2292775"/>
            <a:ext cx="3498978" cy="2456442"/>
          </a:xfrm>
        </p:spPr>
        <p:txBody>
          <a:bodyPr/>
          <a:lstStyle/>
          <a:p>
            <a:pPr>
              <a:defRPr/>
            </a:pPr>
            <a:r>
              <a:rPr b="1"/>
              <a:t>Merci pour votre attention !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4259891" y="146664"/>
            <a:ext cx="4914900" cy="4770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sz="2400">
                <a:latin typeface="Calibri"/>
                <a:cs typeface="Calibri"/>
              </a:rPr>
              <a:t>Théorie du changement</a:t>
            </a:r>
            <a:endParaRPr/>
          </a:p>
        </p:txBody>
      </p:sp>
      <p:pic>
        <p:nvPicPr>
          <p:cNvPr id="15" name="object 6"/>
          <p:cNvPicPr/>
          <p:nvPr/>
        </p:nvPicPr>
        <p:blipFill>
          <a:blip r:embed="rId3"/>
          <a:srcRect l="0" t="-2862" r="77618" b="0"/>
          <a:stretch/>
        </p:blipFill>
        <p:spPr bwMode="auto">
          <a:xfrm>
            <a:off x="11515724" y="82153"/>
            <a:ext cx="690563" cy="617936"/>
          </a:xfrm>
          <a:prstGeom prst="rect">
            <a:avLst/>
          </a:prstGeom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85886" y="1720079"/>
            <a:ext cx="16495692" cy="36611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/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11" name="ZoneTexte 4"/>
          <p:cNvSpPr txBox="1"/>
          <p:nvPr/>
        </p:nvSpPr>
        <p:spPr bwMode="auto">
          <a:xfrm>
            <a:off x="9261823" y="751050"/>
            <a:ext cx="2757287" cy="744071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fr-FR" sz="1000" b="1" u="sng">
                <a:latin typeface="Merriweather"/>
                <a:ea typeface="Calibri"/>
                <a:cs typeface="Times New Roman"/>
              </a:rPr>
              <a:t>CA1</a:t>
            </a:r>
            <a:r>
              <a:rPr lang="fr-FR" sz="1000">
                <a:latin typeface="Merriweather"/>
                <a:ea typeface="Calibri"/>
                <a:cs typeface="Times New Roman"/>
              </a:rPr>
              <a:t> : Les droits des peuples autochtones Pygmées en RDC sont reconnus par la loi et respectés par les institutions nationales et provinciales. </a:t>
            </a:r>
            <a:endParaRPr/>
          </a:p>
        </p:txBody>
      </p:sp>
      <p:sp>
        <p:nvSpPr>
          <p:cNvPr id="13" name="ZoneTexte 3"/>
          <p:cNvSpPr txBox="1"/>
          <p:nvPr/>
        </p:nvSpPr>
        <p:spPr bwMode="auto">
          <a:xfrm>
            <a:off x="318533" y="3470386"/>
            <a:ext cx="1654315" cy="131861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Sensibiliser le grand public à la situation des PA Pygmées en RDC (discriminations, violations des droits humains, accaparement des terres)</a:t>
            </a:r>
            <a:endParaRPr/>
          </a:p>
        </p:txBody>
      </p:sp>
      <p:sp>
        <p:nvSpPr>
          <p:cNvPr id="16" name="ZoneTexte 5"/>
          <p:cNvSpPr txBox="1"/>
          <p:nvPr/>
        </p:nvSpPr>
        <p:spPr bwMode="auto">
          <a:xfrm>
            <a:off x="9261824" y="5304467"/>
            <a:ext cx="2757432" cy="907139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fr-FR" sz="1000" b="1" u="sng">
                <a:latin typeface="Merriweather"/>
                <a:ea typeface="Calibri"/>
                <a:cs typeface="Times New Roman"/>
              </a:rPr>
              <a:t>CA5 :</a:t>
            </a:r>
            <a:r>
              <a:rPr lang="fr-FR" sz="1000">
                <a:latin typeface="Merriweather"/>
                <a:ea typeface="Calibri"/>
                <a:cs typeface="Times New Roman"/>
              </a:rPr>
              <a:t> Les acteurs européens et onusiens accroissent leur soutien technique et financier aux projets relatifs aux droits des peuples autochtones, notamment aux droits des Pygmées en RDC. </a:t>
            </a:r>
            <a:endParaRPr/>
          </a:p>
        </p:txBody>
      </p:sp>
      <p:sp>
        <p:nvSpPr>
          <p:cNvPr id="17" name="ZoneTexte 6"/>
          <p:cNvSpPr txBox="1"/>
          <p:nvPr/>
        </p:nvSpPr>
        <p:spPr bwMode="auto">
          <a:xfrm>
            <a:off x="9261823" y="4184144"/>
            <a:ext cx="2757432" cy="581004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fr-FR" sz="1000" b="1" u="sng">
                <a:latin typeface="Merriweather"/>
                <a:ea typeface="Calibri"/>
                <a:cs typeface="Times New Roman"/>
              </a:rPr>
              <a:t>CA4 </a:t>
            </a:r>
            <a:r>
              <a:rPr lang="fr-FR" sz="1000" b="1">
                <a:latin typeface="Merriweather"/>
                <a:ea typeface="Calibri"/>
                <a:cs typeface="Times New Roman"/>
              </a:rPr>
              <a:t>: </a:t>
            </a:r>
            <a:r>
              <a:rPr lang="fr-FR" sz="1000">
                <a:latin typeface="Merriweather"/>
                <a:ea typeface="Calibri"/>
                <a:cs typeface="Times New Roman"/>
              </a:rPr>
              <a:t>Les droits fonciers et territoriaux des peuples autochtones Pygmées sont reconnus et protégés en RDC. </a:t>
            </a:r>
            <a:endParaRPr/>
          </a:p>
        </p:txBody>
      </p:sp>
      <p:sp>
        <p:nvSpPr>
          <p:cNvPr id="18" name="ZoneTexte 8"/>
          <p:cNvSpPr txBox="1"/>
          <p:nvPr/>
        </p:nvSpPr>
        <p:spPr bwMode="auto">
          <a:xfrm>
            <a:off x="9261823" y="2866203"/>
            <a:ext cx="2757432" cy="907139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fr-FR" sz="1000" b="1" u="sng">
                <a:latin typeface="Merriweather"/>
                <a:ea typeface="Calibri"/>
                <a:cs typeface="Times New Roman"/>
              </a:rPr>
              <a:t>CA3 </a:t>
            </a:r>
            <a:r>
              <a:rPr lang="fr-FR" sz="1000" b="1">
                <a:latin typeface="Merriweather"/>
                <a:ea typeface="Calibri"/>
                <a:cs typeface="Times New Roman"/>
              </a:rPr>
              <a:t>:</a:t>
            </a:r>
            <a:r>
              <a:rPr lang="fr-FR" sz="1000">
                <a:latin typeface="Merriweather"/>
                <a:ea typeface="Calibri"/>
                <a:cs typeface="Times New Roman"/>
              </a:rPr>
              <a:t> La participation des membres des peuples autochtones Pygmées à la prise de décision est inscrite dans les lois électorales et mise en œuvre, aux niveaux national et provincial. </a:t>
            </a:r>
            <a:endParaRPr/>
          </a:p>
        </p:txBody>
      </p:sp>
      <p:sp>
        <p:nvSpPr>
          <p:cNvPr id="19" name="ZoneTexte 10"/>
          <p:cNvSpPr txBox="1"/>
          <p:nvPr/>
        </p:nvSpPr>
        <p:spPr bwMode="auto">
          <a:xfrm>
            <a:off x="9261824" y="2052621"/>
            <a:ext cx="2757287" cy="581004"/>
          </a:xfrm>
          <a:prstGeom prst="rect">
            <a:avLst/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defRPr/>
            </a:pPr>
            <a:r>
              <a:rPr lang="fr-FR" sz="1000" b="1" u="sng">
                <a:latin typeface="Merriweather"/>
                <a:ea typeface="Calibri"/>
                <a:cs typeface="Times New Roman"/>
              </a:rPr>
              <a:t>CA2</a:t>
            </a:r>
            <a:r>
              <a:rPr lang="fr-FR" sz="1000">
                <a:latin typeface="Merriweather"/>
                <a:ea typeface="Calibri"/>
                <a:cs typeface="Times New Roman"/>
              </a:rPr>
              <a:t> : Les conditions de vie des peuples autochtones Pygmées en RDC sont améliorées. </a:t>
            </a:r>
            <a:endParaRPr/>
          </a:p>
        </p:txBody>
      </p:sp>
      <p:sp>
        <p:nvSpPr>
          <p:cNvPr id="20" name="ZoneTexte 12"/>
          <p:cNvSpPr txBox="1"/>
          <p:nvPr/>
        </p:nvSpPr>
        <p:spPr bwMode="auto">
          <a:xfrm>
            <a:off x="318447" y="2172120"/>
            <a:ext cx="1654403" cy="96809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Consolider la représentation politique et la reconnaissance légale et politique des PA Pygmées en RDC</a:t>
            </a:r>
            <a:endParaRPr/>
          </a:p>
        </p:txBody>
      </p:sp>
      <p:sp>
        <p:nvSpPr>
          <p:cNvPr id="21" name="ZoneTexte 14"/>
          <p:cNvSpPr txBox="1"/>
          <p:nvPr/>
        </p:nvSpPr>
        <p:spPr bwMode="auto">
          <a:xfrm>
            <a:off x="318447" y="5234449"/>
            <a:ext cx="1654403" cy="96809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spcAft>
                <a:spcPts val="1000"/>
              </a:spcAft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Inciter un soutien technique et financier international aux PA Pygmées en RDC sur le long terme</a:t>
            </a:r>
            <a:endParaRPr/>
          </a:p>
        </p:txBody>
      </p:sp>
      <p:sp>
        <p:nvSpPr>
          <p:cNvPr id="22" name="ZoneTexte 16"/>
          <p:cNvSpPr txBox="1"/>
          <p:nvPr/>
        </p:nvSpPr>
        <p:spPr bwMode="auto">
          <a:xfrm>
            <a:off x="318447" y="219723"/>
            <a:ext cx="1654403" cy="149387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Conscientiser les </a:t>
            </a:r>
            <a:r>
              <a:rPr lang="fr-FR" sz="1000">
                <a:latin typeface="Merriweather"/>
                <a:ea typeface="Calibri"/>
                <a:cs typeface="Times New Roman"/>
              </a:rPr>
              <a:t>décideur∙se∙s</a:t>
            </a:r>
            <a:r>
              <a:rPr lang="fr-FR" sz="1000">
                <a:latin typeface="Merriweather"/>
                <a:ea typeface="Calibri"/>
                <a:cs typeface="Times New Roman"/>
              </a:rPr>
              <a:t> politiques sur la situation des PA Pygmées en RDC (discriminations, violations des droits humains, accaparement des terres)</a:t>
            </a:r>
            <a:endParaRPr/>
          </a:p>
        </p:txBody>
      </p:sp>
      <p:cxnSp>
        <p:nvCxnSpPr>
          <p:cNvPr id="23" name="Connecteur droit avec flèche 20"/>
          <p:cNvCxnSpPr>
            <a:cxnSpLocks/>
            <a:stCxn id="37" idx="3"/>
            <a:endCxn id="11" idx="1"/>
          </p:cNvCxnSpPr>
          <p:nvPr/>
        </p:nvCxnSpPr>
        <p:spPr bwMode="auto">
          <a:xfrm flipV="1">
            <a:off x="8558212" y="1122660"/>
            <a:ext cx="703612" cy="34948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Connecteur droit avec flèche 22"/>
          <p:cNvCxnSpPr>
            <a:cxnSpLocks/>
            <a:stCxn id="37" idx="3"/>
            <a:endCxn id="18" idx="1"/>
          </p:cNvCxnSpPr>
          <p:nvPr/>
        </p:nvCxnSpPr>
        <p:spPr bwMode="auto">
          <a:xfrm>
            <a:off x="8558212" y="1472145"/>
            <a:ext cx="703612" cy="18479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Connecteur droit avec flèche 25"/>
          <p:cNvCxnSpPr>
            <a:cxnSpLocks/>
            <a:stCxn id="37" idx="3"/>
            <a:endCxn id="19" idx="1"/>
          </p:cNvCxnSpPr>
          <p:nvPr/>
        </p:nvCxnSpPr>
        <p:spPr bwMode="auto">
          <a:xfrm>
            <a:off x="8558212" y="1472145"/>
            <a:ext cx="703613" cy="86975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Connecteur droit avec flèche 15"/>
          <p:cNvCxnSpPr>
            <a:cxnSpLocks/>
            <a:stCxn id="37" idx="3"/>
            <a:endCxn id="17" idx="1"/>
          </p:cNvCxnSpPr>
          <p:nvPr/>
        </p:nvCxnSpPr>
        <p:spPr bwMode="auto">
          <a:xfrm>
            <a:off x="8558212" y="1472145"/>
            <a:ext cx="703612" cy="30012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7" name="ZoneTexte 17"/>
          <p:cNvSpPr txBox="1"/>
          <p:nvPr/>
        </p:nvSpPr>
        <p:spPr bwMode="auto">
          <a:xfrm>
            <a:off x="2273600" y="4911359"/>
            <a:ext cx="1755061" cy="61757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Lobbying auprès des institutions européennes, onusiennes et françaises </a:t>
            </a:r>
            <a:endParaRPr/>
          </a:p>
        </p:txBody>
      </p:sp>
      <p:sp>
        <p:nvSpPr>
          <p:cNvPr id="28" name="ZoneTexte 13"/>
          <p:cNvSpPr txBox="1"/>
          <p:nvPr/>
        </p:nvSpPr>
        <p:spPr bwMode="auto">
          <a:xfrm>
            <a:off x="1222869" y="6490830"/>
            <a:ext cx="11295717" cy="3051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400" b="1">
                <a:solidFill>
                  <a:schemeClr val="accent5"/>
                </a:solidFill>
              </a:rPr>
              <a:t>Objectifs</a:t>
            </a:r>
            <a:r>
              <a:rPr lang="fr-FR" sz="1400" b="1"/>
              <a:t>		</a:t>
            </a:r>
            <a:r>
              <a:rPr lang="fr-FR" sz="1400" b="1">
                <a:solidFill>
                  <a:schemeClr val="accent4"/>
                </a:solidFill>
              </a:rPr>
              <a:t>Actions</a:t>
            </a:r>
            <a:r>
              <a:rPr lang="fr-FR" sz="1400" b="1"/>
              <a:t>			</a:t>
            </a:r>
            <a:r>
              <a:rPr lang="fr-FR" sz="1400" b="1">
                <a:solidFill>
                  <a:schemeClr val="accent2"/>
                </a:solidFill>
              </a:rPr>
              <a:t>Résultats</a:t>
            </a:r>
            <a:r>
              <a:rPr lang="fr-FR" sz="1400" b="1"/>
              <a:t>	</a:t>
            </a:r>
            <a:r>
              <a:rPr lang="fr-FR" sz="1400" b="1">
                <a:solidFill>
                  <a:srgbClr val="7030A0"/>
                </a:solidFill>
              </a:rPr>
              <a:t>       Facteurs extérieurs/opportunités</a:t>
            </a:r>
            <a:r>
              <a:rPr lang="fr-FR" sz="1400" b="1"/>
              <a:t>		</a:t>
            </a:r>
            <a:r>
              <a:rPr lang="fr-FR" sz="1400" b="1">
                <a:solidFill>
                  <a:schemeClr val="accent6"/>
                </a:solidFill>
              </a:rPr>
              <a:t>Changements attendus</a:t>
            </a:r>
            <a:endParaRPr/>
          </a:p>
        </p:txBody>
      </p:sp>
      <p:sp>
        <p:nvSpPr>
          <p:cNvPr id="29" name="ZoneTexte 23"/>
          <p:cNvSpPr txBox="1"/>
          <p:nvPr/>
        </p:nvSpPr>
        <p:spPr bwMode="auto">
          <a:xfrm>
            <a:off x="2263019" y="2525519"/>
            <a:ext cx="1755061" cy="61757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Rédaction 4 rapports ou communication (note de position, tribunes…)</a:t>
            </a:r>
            <a:endParaRPr lang="fr-FR" sz="1000">
              <a:latin typeface="Merriweather"/>
              <a:ea typeface="Calibri"/>
              <a:cs typeface="Times New Roman"/>
            </a:endParaRPr>
          </a:p>
        </p:txBody>
      </p:sp>
      <p:sp>
        <p:nvSpPr>
          <p:cNvPr id="30" name="ZoneTexte 24"/>
          <p:cNvSpPr txBox="1"/>
          <p:nvPr/>
        </p:nvSpPr>
        <p:spPr bwMode="auto">
          <a:xfrm>
            <a:off x="2273600" y="5806206"/>
            <a:ext cx="1755061" cy="61757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5 interventions sur droits des PA  + 2 </a:t>
            </a:r>
            <a:r>
              <a:rPr lang="fr-FR" sz="1000">
                <a:latin typeface="Merriweather"/>
                <a:ea typeface="Calibri"/>
                <a:cs typeface="Times New Roman"/>
              </a:rPr>
              <a:t>side</a:t>
            </a:r>
            <a:r>
              <a:rPr lang="fr-FR" sz="1000">
                <a:latin typeface="Merriweather"/>
                <a:ea typeface="Calibri"/>
                <a:cs typeface="Times New Roman"/>
              </a:rPr>
              <a:t> </a:t>
            </a:r>
            <a:r>
              <a:rPr lang="fr-FR" sz="1000">
                <a:latin typeface="Merriweather"/>
                <a:ea typeface="Calibri"/>
                <a:cs typeface="Times New Roman"/>
              </a:rPr>
              <a:t>events</a:t>
            </a:r>
            <a:r>
              <a:rPr lang="fr-FR" sz="1000">
                <a:latin typeface="Merriweather"/>
                <a:ea typeface="Calibri"/>
                <a:cs typeface="Times New Roman"/>
              </a:rPr>
              <a:t> (ONU et UE)</a:t>
            </a:r>
            <a:endParaRPr lang="fr-FR" sz="1000">
              <a:latin typeface="Merriweather"/>
              <a:ea typeface="Calibri"/>
              <a:cs typeface="Times New Roman"/>
            </a:endParaRPr>
          </a:p>
        </p:txBody>
      </p:sp>
      <p:sp>
        <p:nvSpPr>
          <p:cNvPr id="31" name="ZoneTexte 26"/>
          <p:cNvSpPr txBox="1"/>
          <p:nvPr/>
        </p:nvSpPr>
        <p:spPr bwMode="auto">
          <a:xfrm>
            <a:off x="2273600" y="148835"/>
            <a:ext cx="1755061" cy="96809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Lobbying auprès des autorités congolaises (gouvernement, parlement, Cour Constitutionnelle, CENI…) </a:t>
            </a:r>
            <a:endParaRPr/>
          </a:p>
        </p:txBody>
      </p:sp>
      <p:sp>
        <p:nvSpPr>
          <p:cNvPr id="32" name="ZoneTexte 19"/>
          <p:cNvSpPr txBox="1"/>
          <p:nvPr/>
        </p:nvSpPr>
        <p:spPr bwMode="auto">
          <a:xfrm>
            <a:off x="2263019" y="4165862"/>
            <a:ext cx="1755061" cy="61757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Conférence de presse+ webinaire lancement du projet </a:t>
            </a:r>
            <a:endParaRPr/>
          </a:p>
        </p:txBody>
      </p:sp>
      <p:sp>
        <p:nvSpPr>
          <p:cNvPr id="33" name="ZoneTexte 21"/>
          <p:cNvSpPr txBox="1"/>
          <p:nvPr/>
        </p:nvSpPr>
        <p:spPr bwMode="auto">
          <a:xfrm>
            <a:off x="2263019" y="3289894"/>
            <a:ext cx="1755061" cy="79283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Conférences publiques, événement de sensibilisation (débats citoyens)</a:t>
            </a:r>
            <a:endParaRPr/>
          </a:p>
        </p:txBody>
      </p:sp>
      <p:sp>
        <p:nvSpPr>
          <p:cNvPr id="34" name="ZoneTexte 27"/>
          <p:cNvSpPr txBox="1"/>
          <p:nvPr/>
        </p:nvSpPr>
        <p:spPr bwMode="auto">
          <a:xfrm>
            <a:off x="2258374" y="1472144"/>
            <a:ext cx="1755061" cy="79283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Publication site internet (témoignage, vidéo, monitoring violations, infographie…)</a:t>
            </a:r>
            <a:endParaRPr/>
          </a:p>
        </p:txBody>
      </p:sp>
      <p:sp>
        <p:nvSpPr>
          <p:cNvPr id="35" name="ZoneTexte 28"/>
          <p:cNvSpPr txBox="1"/>
          <p:nvPr/>
        </p:nvSpPr>
        <p:spPr bwMode="auto">
          <a:xfrm>
            <a:off x="5193095" y="5215434"/>
            <a:ext cx="1755061" cy="61757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Institutions internationales prennent conscience des besoins de protéger PA</a:t>
            </a:r>
            <a:endParaRPr lang="fr-FR" sz="1000">
              <a:latin typeface="Merriweather"/>
              <a:ea typeface="Calibri"/>
              <a:cs typeface="Times New Roman"/>
            </a:endParaRPr>
          </a:p>
        </p:txBody>
      </p:sp>
      <p:sp>
        <p:nvSpPr>
          <p:cNvPr id="36" name="ZoneTexte 31"/>
          <p:cNvSpPr txBox="1"/>
          <p:nvPr/>
        </p:nvSpPr>
        <p:spPr bwMode="auto">
          <a:xfrm>
            <a:off x="5115846" y="2765826"/>
            <a:ext cx="1755061" cy="61757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Grand public prend  conscience des besoins de protéger PA</a:t>
            </a:r>
            <a:endParaRPr lang="fr-FR" sz="1000">
              <a:latin typeface="Merriweather"/>
              <a:ea typeface="Calibri"/>
              <a:cs typeface="Times New Roman"/>
            </a:endParaRPr>
          </a:p>
        </p:txBody>
      </p:sp>
      <p:sp>
        <p:nvSpPr>
          <p:cNvPr id="37" name="ZoneTexte 33"/>
          <p:cNvSpPr txBox="1"/>
          <p:nvPr/>
        </p:nvSpPr>
        <p:spPr bwMode="auto">
          <a:xfrm>
            <a:off x="6803509" y="1165938"/>
            <a:ext cx="1755061" cy="61757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Fait pression sur gouvernement RDC pour droits PA </a:t>
            </a:r>
            <a:endParaRPr lang="fr-FR" sz="1000">
              <a:latin typeface="Merriweather"/>
              <a:ea typeface="Calibri"/>
              <a:cs typeface="Times New Roman"/>
            </a:endParaRPr>
          </a:p>
        </p:txBody>
      </p:sp>
      <p:sp>
        <p:nvSpPr>
          <p:cNvPr id="38" name="ZoneTexte 34"/>
          <p:cNvSpPr txBox="1"/>
          <p:nvPr/>
        </p:nvSpPr>
        <p:spPr bwMode="auto">
          <a:xfrm>
            <a:off x="6777144" y="3886336"/>
            <a:ext cx="1755061" cy="61757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>
              <a:lnSpc>
                <a:spcPct val="114999"/>
              </a:lnSpc>
              <a:defRPr/>
            </a:pPr>
            <a:r>
              <a:rPr lang="fr-FR" sz="1000">
                <a:latin typeface="Merriweather"/>
                <a:ea typeface="Calibri"/>
                <a:cs typeface="Times New Roman"/>
              </a:rPr>
              <a:t>Fait pression sur institutions internationales pour droits PA </a:t>
            </a:r>
            <a:endParaRPr lang="fr-FR" sz="1000">
              <a:latin typeface="Merriweather"/>
              <a:ea typeface="Calibri"/>
              <a:cs typeface="Times New Roman"/>
            </a:endParaRPr>
          </a:p>
        </p:txBody>
      </p:sp>
      <p:cxnSp>
        <p:nvCxnSpPr>
          <p:cNvPr id="39" name="Connecteur droit avec flèche 9"/>
          <p:cNvCxnSpPr>
            <a:cxnSpLocks/>
            <a:stCxn id="30" idx="3"/>
            <a:endCxn id="35" idx="1"/>
          </p:cNvCxnSpPr>
          <p:nvPr/>
        </p:nvCxnSpPr>
        <p:spPr bwMode="auto">
          <a:xfrm flipV="1">
            <a:off x="4028303" y="5610127"/>
            <a:ext cx="1164793" cy="502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0" name="Connecteur droit avec flèche 18"/>
          <p:cNvCxnSpPr>
            <a:cxnSpLocks/>
            <a:stCxn id="27" idx="3"/>
            <a:endCxn id="35" idx="1"/>
          </p:cNvCxnSpPr>
          <p:nvPr/>
        </p:nvCxnSpPr>
        <p:spPr bwMode="auto">
          <a:xfrm>
            <a:off x="4028303" y="5306052"/>
            <a:ext cx="1164793" cy="3040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" name="Connecteur droit avec flèche 36"/>
          <p:cNvCxnSpPr>
            <a:cxnSpLocks/>
            <a:stCxn id="29" idx="3"/>
            <a:endCxn id="35" idx="1"/>
          </p:cNvCxnSpPr>
          <p:nvPr/>
        </p:nvCxnSpPr>
        <p:spPr bwMode="auto">
          <a:xfrm>
            <a:off x="4017722" y="2831726"/>
            <a:ext cx="1175374" cy="27784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2" name="Connecteur droit avec flèche 38"/>
          <p:cNvCxnSpPr>
            <a:cxnSpLocks/>
            <a:stCxn id="32" idx="3"/>
            <a:endCxn id="35" idx="1"/>
          </p:cNvCxnSpPr>
          <p:nvPr/>
        </p:nvCxnSpPr>
        <p:spPr bwMode="auto">
          <a:xfrm>
            <a:off x="4017722" y="4472069"/>
            <a:ext cx="1175374" cy="11380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3" name="Connecteur droit avec flèche 40"/>
          <p:cNvCxnSpPr>
            <a:cxnSpLocks/>
            <a:stCxn id="32" idx="3"/>
            <a:endCxn id="36" idx="1"/>
          </p:cNvCxnSpPr>
          <p:nvPr/>
        </p:nvCxnSpPr>
        <p:spPr bwMode="auto">
          <a:xfrm flipV="1">
            <a:off x="4017722" y="3072032"/>
            <a:ext cx="1098125" cy="1400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4" name="Connecteur droit avec flèche 44"/>
          <p:cNvCxnSpPr>
            <a:cxnSpLocks/>
            <a:stCxn id="29" idx="3"/>
            <a:endCxn id="36" idx="1"/>
          </p:cNvCxnSpPr>
          <p:nvPr/>
        </p:nvCxnSpPr>
        <p:spPr bwMode="auto">
          <a:xfrm>
            <a:off x="4017722" y="2831726"/>
            <a:ext cx="1098125" cy="240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5" name="Connecteur droit avec flèche 46"/>
          <p:cNvCxnSpPr>
            <a:cxnSpLocks/>
            <a:stCxn id="34" idx="3"/>
            <a:endCxn id="36" idx="1"/>
          </p:cNvCxnSpPr>
          <p:nvPr/>
        </p:nvCxnSpPr>
        <p:spPr bwMode="auto">
          <a:xfrm>
            <a:off x="4013077" y="1866837"/>
            <a:ext cx="1102770" cy="12051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6" name="Connecteur droit avec flèche 50"/>
          <p:cNvCxnSpPr>
            <a:cxnSpLocks/>
            <a:stCxn id="36" idx="0"/>
            <a:endCxn id="37" idx="1"/>
          </p:cNvCxnSpPr>
          <p:nvPr/>
        </p:nvCxnSpPr>
        <p:spPr bwMode="auto">
          <a:xfrm flipV="1">
            <a:off x="5993198" y="1472145"/>
            <a:ext cx="810312" cy="12936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Connecteur droit avec flèche 56"/>
          <p:cNvCxnSpPr>
            <a:cxnSpLocks/>
            <a:stCxn id="31" idx="3"/>
            <a:endCxn id="37" idx="1"/>
          </p:cNvCxnSpPr>
          <p:nvPr/>
        </p:nvCxnSpPr>
        <p:spPr bwMode="auto">
          <a:xfrm>
            <a:off x="4028303" y="720499"/>
            <a:ext cx="2775207" cy="7516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8" name="Connecteur droit avec flèche 59"/>
          <p:cNvCxnSpPr>
            <a:cxnSpLocks/>
            <a:stCxn id="36" idx="2"/>
            <a:endCxn id="38" idx="1"/>
          </p:cNvCxnSpPr>
          <p:nvPr/>
        </p:nvCxnSpPr>
        <p:spPr bwMode="auto">
          <a:xfrm>
            <a:off x="5993198" y="3378238"/>
            <a:ext cx="783948" cy="902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Connecteur droit avec flèche 61"/>
          <p:cNvCxnSpPr>
            <a:cxnSpLocks/>
            <a:stCxn id="38" idx="2"/>
            <a:endCxn id="35" idx="3"/>
          </p:cNvCxnSpPr>
          <p:nvPr/>
        </p:nvCxnSpPr>
        <p:spPr bwMode="auto">
          <a:xfrm flipH="1">
            <a:off x="6947798" y="4675720"/>
            <a:ext cx="706699" cy="934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Connecteur droit avec flèche 63"/>
          <p:cNvCxnSpPr>
            <a:cxnSpLocks/>
            <a:stCxn id="35" idx="0"/>
            <a:endCxn id="37" idx="2"/>
          </p:cNvCxnSpPr>
          <p:nvPr/>
        </p:nvCxnSpPr>
        <p:spPr bwMode="auto">
          <a:xfrm flipV="1">
            <a:off x="6070447" y="1778351"/>
            <a:ext cx="1610414" cy="34370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1" name="Connecteur droit avec flèche 65"/>
          <p:cNvCxnSpPr>
            <a:cxnSpLocks/>
            <a:stCxn id="35" idx="3"/>
            <a:endCxn id="16" idx="1"/>
          </p:cNvCxnSpPr>
          <p:nvPr/>
        </p:nvCxnSpPr>
        <p:spPr bwMode="auto">
          <a:xfrm>
            <a:off x="6947798" y="5610127"/>
            <a:ext cx="2314027" cy="14828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2" name="ZoneTexte 92"/>
          <p:cNvSpPr txBox="1"/>
          <p:nvPr/>
        </p:nvSpPr>
        <p:spPr bwMode="auto">
          <a:xfrm flipH="1">
            <a:off x="7398038" y="3648726"/>
            <a:ext cx="1073662" cy="274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200" b="1">
                <a:solidFill>
                  <a:srgbClr val="7030A0"/>
                </a:solidFill>
              </a:rPr>
              <a:t>EPU </a:t>
            </a:r>
            <a:endParaRPr/>
          </a:p>
        </p:txBody>
      </p:sp>
      <p:sp>
        <p:nvSpPr>
          <p:cNvPr id="53" name="ZoneTexte 93"/>
          <p:cNvSpPr txBox="1"/>
          <p:nvPr/>
        </p:nvSpPr>
        <p:spPr bwMode="auto">
          <a:xfrm flipH="1">
            <a:off x="6717340" y="887487"/>
            <a:ext cx="2015102" cy="274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200" b="1">
                <a:solidFill>
                  <a:srgbClr val="7030A0"/>
                </a:solidFill>
              </a:rPr>
              <a:t>Elections RDC 2023 </a:t>
            </a:r>
            <a:endParaRPr/>
          </a:p>
        </p:txBody>
      </p:sp>
      <p:sp>
        <p:nvSpPr>
          <p:cNvPr id="54" name="ZoneTexte 96"/>
          <p:cNvSpPr txBox="1"/>
          <p:nvPr/>
        </p:nvSpPr>
        <p:spPr bwMode="auto">
          <a:xfrm flipH="1">
            <a:off x="7342653" y="3449040"/>
            <a:ext cx="1073662" cy="2746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200" b="1">
                <a:solidFill>
                  <a:srgbClr val="7030A0"/>
                </a:solidFill>
              </a:rPr>
              <a:t>PFUE </a:t>
            </a:r>
            <a:endParaRPr/>
          </a:p>
        </p:txBody>
      </p:sp>
      <p:sp>
        <p:nvSpPr>
          <p:cNvPr id="55" name="ZoneTexte 97"/>
          <p:cNvSpPr txBox="1"/>
          <p:nvPr/>
        </p:nvSpPr>
        <p:spPr bwMode="auto">
          <a:xfrm flipH="1">
            <a:off x="7550438" y="3801126"/>
            <a:ext cx="1073662" cy="366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200" b="1">
                <a:solidFill>
                  <a:srgbClr val="7030A0"/>
                </a:solidFill>
              </a:rPr>
              <a:t> </a:t>
            </a:r>
            <a:endParaRPr/>
          </a:p>
        </p:txBody>
      </p:sp>
      <p:cxnSp>
        <p:nvCxnSpPr>
          <p:cNvPr id="56" name="Connecteur droit avec flèche 99"/>
          <p:cNvCxnSpPr>
            <a:cxnSpLocks/>
            <a:stCxn id="22" idx="3"/>
            <a:endCxn id="31" idx="1"/>
          </p:cNvCxnSpPr>
          <p:nvPr/>
        </p:nvCxnSpPr>
        <p:spPr bwMode="auto">
          <a:xfrm flipV="1">
            <a:off x="1972491" y="720499"/>
            <a:ext cx="301110" cy="4248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7" name="Connecteur droit avec flèche 101"/>
          <p:cNvCxnSpPr>
            <a:cxnSpLocks/>
            <a:stCxn id="20" idx="3"/>
            <a:endCxn id="31" idx="1"/>
          </p:cNvCxnSpPr>
          <p:nvPr/>
        </p:nvCxnSpPr>
        <p:spPr bwMode="auto">
          <a:xfrm flipV="1">
            <a:off x="1972491" y="720499"/>
            <a:ext cx="301110" cy="2023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8" name="Connecteur droit avec flèche 103"/>
          <p:cNvCxnSpPr>
            <a:cxnSpLocks/>
            <a:stCxn id="22" idx="3"/>
          </p:cNvCxnSpPr>
          <p:nvPr/>
        </p:nvCxnSpPr>
        <p:spPr bwMode="auto">
          <a:xfrm>
            <a:off x="1972491" y="1145330"/>
            <a:ext cx="285884" cy="18264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9" name="Connecteur droit avec flèche 105"/>
          <p:cNvCxnSpPr>
            <a:cxnSpLocks/>
            <a:stCxn id="13" idx="3"/>
            <a:endCxn id="33" idx="1"/>
          </p:cNvCxnSpPr>
          <p:nvPr/>
        </p:nvCxnSpPr>
        <p:spPr bwMode="auto">
          <a:xfrm flipV="1">
            <a:off x="1972491" y="3684587"/>
            <a:ext cx="290529" cy="534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0" name="Connecteur droit avec flèche 107"/>
          <p:cNvCxnSpPr>
            <a:cxnSpLocks/>
            <a:stCxn id="13" idx="3"/>
            <a:endCxn id="32" idx="1"/>
          </p:cNvCxnSpPr>
          <p:nvPr/>
        </p:nvCxnSpPr>
        <p:spPr bwMode="auto">
          <a:xfrm>
            <a:off x="1972491" y="4219022"/>
            <a:ext cx="290529" cy="253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1" name="Connecteur droit avec flèche 109"/>
          <p:cNvCxnSpPr>
            <a:cxnSpLocks/>
            <a:stCxn id="13" idx="3"/>
            <a:endCxn id="29" idx="1"/>
          </p:cNvCxnSpPr>
          <p:nvPr/>
        </p:nvCxnSpPr>
        <p:spPr bwMode="auto">
          <a:xfrm flipV="1">
            <a:off x="1972491" y="2831726"/>
            <a:ext cx="290529" cy="1387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2" name="Connecteur droit avec flèche 111"/>
          <p:cNvCxnSpPr>
            <a:cxnSpLocks/>
            <a:stCxn id="13" idx="3"/>
            <a:endCxn id="34" idx="1"/>
          </p:cNvCxnSpPr>
          <p:nvPr/>
        </p:nvCxnSpPr>
        <p:spPr bwMode="auto">
          <a:xfrm flipV="1">
            <a:off x="1972491" y="1866837"/>
            <a:ext cx="285884" cy="2352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3" name="Connecteur droit avec flèche 113"/>
          <p:cNvCxnSpPr>
            <a:cxnSpLocks/>
            <a:stCxn id="21" idx="3"/>
          </p:cNvCxnSpPr>
          <p:nvPr/>
        </p:nvCxnSpPr>
        <p:spPr bwMode="auto">
          <a:xfrm flipV="1">
            <a:off x="1972492" y="5215435"/>
            <a:ext cx="301109" cy="502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4" name="Connecteur droit avec flèche 115"/>
          <p:cNvCxnSpPr>
            <a:cxnSpLocks/>
            <a:stCxn id="21" idx="3"/>
            <a:endCxn id="30" idx="1"/>
          </p:cNvCxnSpPr>
          <p:nvPr/>
        </p:nvCxnSpPr>
        <p:spPr bwMode="auto">
          <a:xfrm>
            <a:off x="1972492" y="5717628"/>
            <a:ext cx="301109" cy="3947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5" name="Connecteur droit avec flèche 117"/>
          <p:cNvCxnSpPr>
            <a:cxnSpLocks/>
            <a:stCxn id="21" idx="3"/>
            <a:endCxn id="29" idx="1"/>
          </p:cNvCxnSpPr>
          <p:nvPr/>
        </p:nvCxnSpPr>
        <p:spPr bwMode="auto">
          <a:xfrm flipV="1">
            <a:off x="1972492" y="2831726"/>
            <a:ext cx="290528" cy="28859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75368856" name="Subtitle 2"/>
          <p:cNvSpPr>
            <a:spLocks noGrp="1"/>
          </p:cNvSpPr>
          <p:nvPr>
            <p:ph type="subTitle" idx="1"/>
          </p:nvPr>
        </p:nvSpPr>
        <p:spPr bwMode="auto">
          <a:xfrm>
            <a:off x="1911379" y="2195583"/>
            <a:ext cx="8673426" cy="3514163"/>
          </a:xfrm>
        </p:spPr>
        <p:txBody>
          <a:bodyPr>
            <a:normAutofit/>
          </a:bodyPr>
          <a:lstStyle/>
          <a:p>
            <a:pPr algn="l">
              <a:defRPr/>
            </a:pPr>
            <a:endParaRPr lang="fr-FR" sz="2400">
              <a:solidFill>
                <a:schemeClr val="bg1"/>
              </a:solidFill>
            </a:endParaRPr>
          </a:p>
          <a:p>
            <a:pPr algn="l">
              <a:defRPr/>
            </a:pPr>
            <a:r>
              <a:rPr lang="fr-FR" sz="2400">
                <a:solidFill>
                  <a:schemeClr val="bg1"/>
                </a:solidFill>
              </a:rPr>
              <a:t>1- Qu’est-ce qu’une tournée de plaidoyer ?</a:t>
            </a:r>
            <a:endParaRPr lang="fr-FR" sz="2400">
              <a:solidFill>
                <a:schemeClr val="bg1"/>
              </a:solidFill>
            </a:endParaRPr>
          </a:p>
          <a:p>
            <a:pPr algn="l">
              <a:defRPr/>
            </a:pPr>
            <a:r>
              <a:rPr lang="fr-FR" sz="2400">
                <a:solidFill>
                  <a:schemeClr val="bg1"/>
                </a:solidFill>
              </a:rPr>
              <a:t>2- Les considérations logistiques préalables</a:t>
            </a:r>
            <a:endParaRPr lang="fr-FR" sz="2400">
              <a:solidFill>
                <a:schemeClr val="bg1"/>
              </a:solidFill>
            </a:endParaRPr>
          </a:p>
          <a:p>
            <a:pPr algn="l">
              <a:defRPr/>
            </a:pPr>
            <a:r>
              <a:rPr lang="fr-FR" sz="2400">
                <a:solidFill>
                  <a:schemeClr val="bg1"/>
                </a:solidFill>
              </a:rPr>
              <a:t>3- L’élaboration d’une tournée de plaidoyer</a:t>
            </a:r>
            <a:endParaRPr lang="fr-FR" sz="2400">
              <a:solidFill>
                <a:schemeClr val="bg1"/>
              </a:solidFill>
            </a:endParaRPr>
          </a:p>
          <a:p>
            <a:pPr algn="l">
              <a:defRPr/>
            </a:pPr>
            <a:r>
              <a:rPr lang="fr-FR" sz="2400">
                <a:solidFill>
                  <a:schemeClr val="bg1"/>
                </a:solidFill>
              </a:rPr>
              <a:t>4- Peut-on espérer un réel changement ? </a:t>
            </a:r>
            <a:endParaRPr lang="fr-FR" sz="2400">
              <a:solidFill>
                <a:schemeClr val="bg1"/>
              </a:solidFill>
            </a:endParaRPr>
          </a:p>
          <a:p>
            <a:pPr marL="285750" indent="-285750">
              <a:buFont typeface="Wingdings"/>
              <a:buChar char="è"/>
              <a:defRPr/>
            </a:pPr>
            <a:endParaRPr sz="2400"/>
          </a:p>
        </p:txBody>
      </p:sp>
      <p:sp>
        <p:nvSpPr>
          <p:cNvPr id="1680934377" name="TextBox 3"/>
          <p:cNvSpPr txBox="1"/>
          <p:nvPr/>
        </p:nvSpPr>
        <p:spPr bwMode="auto">
          <a:xfrm>
            <a:off x="1759236" y="1231727"/>
            <a:ext cx="8684226" cy="640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sz="3600" b="1">
                <a:solidFill>
                  <a:schemeClr val="bg1"/>
                </a:solidFill>
                <a:latin typeface="Calibri Light"/>
              </a:rPr>
              <a:t>Programme </a:t>
            </a:r>
            <a:r>
              <a:rPr sz="3600" b="1">
                <a:solidFill>
                  <a:schemeClr val="bg1"/>
                </a:solidFill>
                <a:latin typeface="Calibri Light"/>
              </a:rPr>
              <a:t>de</a:t>
            </a:r>
            <a:r>
              <a:rPr sz="3600" b="1">
                <a:latin typeface="Calibri Light"/>
              </a:rPr>
              <a:t> </a:t>
            </a:r>
            <a:r>
              <a:rPr sz="3600" b="1">
                <a:solidFill>
                  <a:schemeClr val="bg1"/>
                </a:solidFill>
                <a:latin typeface="Calibri Light"/>
              </a:rPr>
              <a:t>la formation</a:t>
            </a:r>
            <a:endParaRPr/>
          </a:p>
        </p:txBody>
      </p:sp>
      <p:pic>
        <p:nvPicPr>
          <p:cNvPr id="1262380065" name="object 6"/>
          <p:cNvPicPr/>
          <p:nvPr/>
        </p:nvPicPr>
        <p:blipFill>
          <a:blip r:embed="rId3"/>
          <a:srcRect l="0" t="-2862" r="77618" b="0"/>
          <a:stretch/>
        </p:blipFill>
        <p:spPr bwMode="auto">
          <a:xfrm>
            <a:off x="11515722" y="82152"/>
            <a:ext cx="690562" cy="6179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 bwMode="auto">
          <a:xfrm>
            <a:off x="1066798" y="-617368"/>
            <a:ext cx="183636" cy="3661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endParaRPr>
              <a:latin typeface="Arial"/>
              <a:cs typeface="Arial"/>
            </a:endParaRPr>
          </a:p>
        </p:txBody>
      </p:sp>
      <p:pic>
        <p:nvPicPr>
          <p:cNvPr id="6" name="object 6"/>
          <p:cNvPicPr/>
          <p:nvPr/>
        </p:nvPicPr>
        <p:blipFill>
          <a:blip r:embed="rId3"/>
          <a:srcRect l="0" t="-2862" r="77618" b="0"/>
          <a:stretch/>
        </p:blipFill>
        <p:spPr bwMode="auto">
          <a:xfrm>
            <a:off x="11515724" y="82153"/>
            <a:ext cx="690563" cy="617936"/>
          </a:xfrm>
          <a:prstGeom prst="rect">
            <a:avLst/>
          </a:prstGeom>
        </p:spPr>
      </p:pic>
      <p:sp>
        <p:nvSpPr>
          <p:cNvPr id="11" name="Rectangular Callout 10"/>
          <p:cNvSpPr/>
          <p:nvPr/>
        </p:nvSpPr>
        <p:spPr bwMode="auto">
          <a:xfrm flipH="0" flipV="0">
            <a:off x="675000" y="1838714"/>
            <a:ext cx="10891522" cy="1938440"/>
          </a:xfrm>
          <a:prstGeom prst="wedgeRectCallout">
            <a:avLst>
              <a:gd name="adj1" fmla="val 39557"/>
              <a:gd name="adj2" fmla="val 76673"/>
            </a:avLst>
          </a:prstGeom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0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Elle s’inscrit dans la continuité d’une stratégie de plaidoyer dont découle un plan d’action.</a:t>
            </a:r>
            <a:endParaRPr lang="fr-FR" sz="2000" b="0" i="0" u="none">
              <a:solidFill>
                <a:schemeClr val="bg1"/>
              </a:solidFill>
              <a:latin typeface="Arial"/>
              <a:ea typeface="Arial"/>
              <a:cs typeface="Arial"/>
            </a:endParaRPr>
          </a:p>
          <a:p>
            <a:pPr marL="0" marR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1000" b="0" i="0" u="none" strike="noStrike" cap="none" spc="0">
              <a:solidFill>
                <a:schemeClr val="lt1"/>
              </a:solidFill>
              <a:latin typeface="Arial"/>
              <a:cs typeface="Arial"/>
            </a:endParaRPr>
          </a:p>
          <a:p>
            <a:pPr marL="0" marR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0" i="0" u="none" strike="noStrike" cap="none" spc="0">
                <a:solidFill>
                  <a:schemeClr val="lt1"/>
                </a:solidFill>
                <a:latin typeface="Arial"/>
                <a:ea typeface="Arial"/>
                <a:cs typeface="Arial"/>
              </a:rPr>
              <a:t>Une série d’activités et d’événements organisés </a:t>
            </a:r>
            <a:r>
              <a:rPr lang="fr-FR" sz="2000" b="0" i="0" u="none" strike="noStrike" cap="none" spc="0">
                <a:solidFill>
                  <a:schemeClr val="bg1"/>
                </a:solidFill>
                <a:latin typeface="Arial"/>
                <a:ea typeface="Arial"/>
                <a:cs typeface="Arial"/>
              </a:rPr>
              <a:t>afin de cherc</a:t>
            </a:r>
            <a:r>
              <a:rPr lang="fr-FR" sz="2000" b="0" i="0" u="none" strike="noStrike" cap="none" spc="0">
                <a:solidFill>
                  <a:schemeClr val="bg1"/>
                </a:solidFill>
                <a:latin typeface="Arial"/>
                <a:ea typeface="Arial"/>
                <a:cs typeface="Arial"/>
              </a:rPr>
              <a:t>her à déclencher un changement de politiques, de pratiques ou un changement social </a:t>
            </a:r>
            <a:r>
              <a:rPr lang="fr-FR" sz="2000" b="0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à court, moyen et long terme.</a:t>
            </a:r>
            <a:endParaRPr lang="fr-FR" sz="2000" b="0" i="0" u="none">
              <a:solidFill>
                <a:schemeClr val="bg1"/>
              </a:solidFill>
              <a:latin typeface="Arial"/>
              <a:ea typeface="Arial"/>
              <a:cs typeface="Arial"/>
            </a:endParaRPr>
          </a:p>
          <a:p>
            <a:pPr marL="0" marR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fr-FR" sz="1000" b="0" i="0" u="none">
              <a:solidFill>
                <a:schemeClr val="bg1"/>
              </a:solidFill>
              <a:latin typeface="Arial"/>
              <a:ea typeface="Arial"/>
              <a:cs typeface="Arial"/>
            </a:endParaRPr>
          </a:p>
          <a:p>
            <a:pPr marL="0" marR="0" indent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000" b="0" i="0" u="none" strike="noStrike" cap="none" spc="0">
                <a:solidFill>
                  <a:schemeClr val="lt1"/>
                </a:solidFill>
                <a:latin typeface="Arial"/>
                <a:ea typeface="Arial"/>
                <a:cs typeface="Arial"/>
              </a:rPr>
              <a:t>Une tournée de plaidoyer permet de sensibiliser une diversité d’acteurs à une problématique.</a:t>
            </a:r>
            <a:endParaRPr sz="2000" b="0" i="0" u="none" strike="noStrike" cap="none" spc="0">
              <a:solidFill>
                <a:schemeClr val="lt1"/>
              </a:solidFill>
              <a:latin typeface="Arial"/>
              <a:cs typeface="Arial"/>
            </a:endParaRPr>
          </a:p>
        </p:txBody>
      </p:sp>
      <p:sp>
        <p:nvSpPr>
          <p:cNvPr id="13" name="Pentagon 12"/>
          <p:cNvSpPr/>
          <p:nvPr/>
        </p:nvSpPr>
        <p:spPr bwMode="auto">
          <a:xfrm>
            <a:off x="0" y="341176"/>
            <a:ext cx="5168900" cy="768626"/>
          </a:xfrm>
          <a:prstGeom prst="homePlate">
            <a:avLst>
              <a:gd name="adj" fmla="val 50000"/>
            </a:avLst>
          </a:prstGeom>
          <a:gradFill>
            <a:gsLst>
              <a:gs pos="0">
                <a:srgbClr val="011893">
                  <a:shade val="30000"/>
                  <a:satMod val="115000"/>
                </a:srgbClr>
              </a:gs>
              <a:gs pos="50000">
                <a:srgbClr val="011893">
                  <a:shade val="67500"/>
                  <a:satMod val="115000"/>
                </a:srgbClr>
              </a:gs>
              <a:gs pos="100000">
                <a:srgbClr val="011893">
                  <a:shade val="100000"/>
                  <a:satMod val="115000"/>
                </a:srgbClr>
              </a:gs>
            </a:gsLst>
            <a:lin ang="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sz="3200" b="1">
                <a:ln w="0">
                  <a:noFill/>
                </a:ln>
                <a:solidFill>
                  <a:schemeClr val="bg1"/>
                </a:solidFill>
                <a:latin typeface="Arial"/>
                <a:ea typeface="Arial"/>
                <a:cs typeface="Arial"/>
              </a:rPr>
              <a:t>La tournée de plaidoyer</a:t>
            </a:r>
            <a:endParaRPr>
              <a:latin typeface="Arial"/>
              <a:cs typeface="Arial"/>
            </a:endParaRPr>
          </a:p>
        </p:txBody>
      </p:sp>
      <p:sp>
        <p:nvSpPr>
          <p:cNvPr id="1272103742" name=""/>
          <p:cNvSpPr/>
          <p:nvPr/>
        </p:nvSpPr>
        <p:spPr bwMode="auto">
          <a:xfrm flipH="0" flipV="0">
            <a:off x="1102851" y="5252075"/>
            <a:ext cx="1481598" cy="4196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 sz="1600" b="1">
                <a:solidFill>
                  <a:schemeClr val="bg1"/>
                </a:solidFill>
                <a:latin typeface="Arial"/>
                <a:ea typeface="Arial"/>
                <a:cs typeface="Arial"/>
              </a:rPr>
              <a:t>Sensibiliser</a:t>
            </a:r>
            <a:endParaRPr sz="16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765714715" name=""/>
          <p:cNvSpPr/>
          <p:nvPr/>
        </p:nvSpPr>
        <p:spPr bwMode="auto">
          <a:xfrm flipH="0" flipV="0">
            <a:off x="6643083" y="5252075"/>
            <a:ext cx="1481598" cy="419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 sz="1600" b="1">
                <a:solidFill>
                  <a:schemeClr val="bg1"/>
                </a:solidFill>
                <a:latin typeface="Arial"/>
                <a:ea typeface="Arial"/>
                <a:cs typeface="Arial"/>
              </a:rPr>
              <a:t>Promouvoir</a:t>
            </a:r>
            <a:endParaRPr sz="16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678650278" name=""/>
          <p:cNvSpPr/>
          <p:nvPr/>
        </p:nvSpPr>
        <p:spPr bwMode="auto">
          <a:xfrm flipH="0" flipV="0">
            <a:off x="3890139" y="5252075"/>
            <a:ext cx="1481598" cy="419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 sz="1600" b="1">
                <a:solidFill>
                  <a:schemeClr val="bg1"/>
                </a:solidFill>
                <a:latin typeface="Arial"/>
                <a:ea typeface="Arial"/>
                <a:cs typeface="Arial"/>
              </a:rPr>
              <a:t>Mobiliser</a:t>
            </a:r>
            <a:endParaRPr sz="16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72987900" name=""/>
          <p:cNvSpPr/>
          <p:nvPr/>
        </p:nvSpPr>
        <p:spPr bwMode="auto">
          <a:xfrm flipH="0" flipV="0">
            <a:off x="9267057" y="5082658"/>
            <a:ext cx="1481598" cy="6599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p>
            <a:pPr algn="ctr">
              <a:defRPr/>
            </a:pPr>
            <a:r>
              <a:rPr sz="1600" b="1">
                <a:solidFill>
                  <a:schemeClr val="bg1"/>
                </a:solidFill>
                <a:latin typeface="Arial"/>
                <a:ea typeface="Arial"/>
                <a:cs typeface="Arial"/>
              </a:rPr>
              <a:t>Renforcer les partenariats</a:t>
            </a:r>
            <a:endParaRPr sz="1600" b="1">
              <a:solidFill>
                <a:schemeClr val="bg1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87556037" name="TextBox 3"/>
          <p:cNvSpPr txBox="1"/>
          <p:nvPr/>
        </p:nvSpPr>
        <p:spPr bwMode="auto">
          <a:xfrm>
            <a:off x="1066798" y="-617368"/>
            <a:ext cx="183636" cy="3661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endParaRPr>
              <a:latin typeface="Arial"/>
              <a:cs typeface="Arial"/>
            </a:endParaRPr>
          </a:p>
        </p:txBody>
      </p:sp>
      <p:pic>
        <p:nvPicPr>
          <p:cNvPr id="681433152" name="object 6"/>
          <p:cNvPicPr/>
          <p:nvPr/>
        </p:nvPicPr>
        <p:blipFill>
          <a:blip r:embed="rId3"/>
          <a:srcRect l="0" t="-2862" r="77618" b="0"/>
          <a:stretch/>
        </p:blipFill>
        <p:spPr bwMode="auto">
          <a:xfrm>
            <a:off x="11515722" y="82152"/>
            <a:ext cx="690562" cy="617935"/>
          </a:xfrm>
          <a:prstGeom prst="rect">
            <a:avLst/>
          </a:prstGeom>
        </p:spPr>
      </p:pic>
      <p:sp>
        <p:nvSpPr>
          <p:cNvPr id="1858141048" name="Pentagon 12"/>
          <p:cNvSpPr/>
          <p:nvPr/>
        </p:nvSpPr>
        <p:spPr bwMode="auto">
          <a:xfrm flipH="0" flipV="0">
            <a:off x="0" y="341175"/>
            <a:ext cx="9653625" cy="768625"/>
          </a:xfrm>
          <a:prstGeom prst="homePlate">
            <a:avLst>
              <a:gd name="adj" fmla="val 50000"/>
            </a:avLst>
          </a:prstGeom>
          <a:gradFill>
            <a:gsLst>
              <a:gs pos="0">
                <a:srgbClr val="011893">
                  <a:shade val="30000"/>
                  <a:satMod val="115000"/>
                </a:srgbClr>
              </a:gs>
              <a:gs pos="50000">
                <a:srgbClr val="011893">
                  <a:shade val="67500"/>
                  <a:satMod val="115000"/>
                </a:srgbClr>
              </a:gs>
              <a:gs pos="100000">
                <a:srgbClr val="011893">
                  <a:shade val="100000"/>
                  <a:satMod val="115000"/>
                </a:srgbClr>
              </a:gs>
            </a:gsLst>
            <a:lin ang="0" scaled="1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600" b="1">
                <a:ln w="0">
                  <a:noFill/>
                </a:ln>
                <a:solidFill>
                  <a:schemeClr val="bg1"/>
                </a:solidFill>
                <a:latin typeface="Arial"/>
                <a:ea typeface="Arial"/>
                <a:cs typeface="Arial"/>
              </a:rPr>
              <a:t>Considérations avant d’effectuer une tournée de plaidoyer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2099906448" name=""/>
          <p:cNvGraphicFramePr>
            <a:graphicFrameLocks xmlns:a="http://schemas.openxmlformats.org/drawingml/2006/main"/>
          </p:cNvGraphicFramePr>
          <p:nvPr/>
        </p:nvGraphicFramePr>
        <p:xfrm>
          <a:off x="607972" y="832924"/>
          <a:ext cx="8127999" cy="5418665"/>
          <a:chOff x="0" y="0"/>
          <a:chExt cx="8127999" cy="5418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7" r:cs="rId6"/>
          </a:graphicData>
        </a:graphic>
      </p:graphicFrame>
      <p:sp modelId="{764A72C0-B287-41A5-B2CE-2755F6FDCC6A}">
        <p:nvSpPr>
          <p:cNvPr id="248945433" name=""/>
          <p:cNvSpPr/>
          <p:nvPr/>
        </p:nvSpPr>
        <p:spPr bwMode="auto">
          <a:xfrm>
            <a:off x="9039223" y="2059552"/>
            <a:ext cx="2476499" cy="990599"/>
          </a:xfrm>
          <a:prstGeom prst="rect">
            <a:avLst/>
          </a:prstGeom>
          <a:solidFill>
            <a:schemeClr val="accent1">
              <a:hueOff val="0"/>
              <a:satOff val="0"/>
              <a:lumOff val="0"/>
              <a:alphaOff val="0"/>
            </a:schemeClr>
          </a:solidFill>
          <a:ln w="12700" cap="flat" cmpd="sng" algn="ctr">
            <a:solidFill>
              <a:schemeClr val="accent1">
                <a:hueOff val="0"/>
                <a:satOff val="0"/>
                <a:lumOff val="0"/>
                <a:alphaOff val="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lt1"/>
          </a:fontRef>
        </p:style>
        <p:txBody>
          <a:bodyPr spcFirstLastPara="0" vertOverflow="overflow" horzOverflow="overflow" vert="horz" wrap="square" lIns="234695" tIns="134110" rIns="234695" bIns="134110" numCol="1" spcCol="1268" rtlCol="0" fromWordArt="0" anchor="ctr" anchorCtr="0" forceAA="0" upright="0" compatLnSpc="0">
            <a:noAutofit/>
          </a:bodyPr>
          <a:lstStyle/>
          <a:p>
            <a:pPr marL="0" lvl="0" indent="0" algn="ctr" defTabSz="19557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sz="1700">
                <a:latin typeface="Arial"/>
                <a:ea typeface="Arial"/>
                <a:cs typeface="Arial"/>
              </a:rPr>
              <a:t>Sécurité</a:t>
            </a:r>
            <a:endParaRPr sz="1600">
              <a:latin typeface="Arial"/>
              <a:cs typeface="Arial"/>
            </a:endParaRPr>
          </a:p>
        </p:txBody>
      </p:sp>
      <p:sp modelId="{272D61BA-04CB-4953-B0A3-67B4B4F4ACB9}">
        <p:nvSpPr>
          <p:cNvPr id="1202214256" name=""/>
          <p:cNvSpPr/>
          <p:nvPr/>
        </p:nvSpPr>
        <p:spPr bwMode="auto">
          <a:xfrm>
            <a:off x="9039223" y="3050152"/>
            <a:ext cx="2476499" cy="1932480"/>
          </a:xfrm>
          <a:prstGeom prst="rect">
            <a:avLst/>
          </a:prstGeom>
          <a:solidFill>
            <a:schemeClr val="accent1">
              <a:tint val="40000"/>
              <a:hueOff val="0"/>
              <a:satOff val="0"/>
              <a:lumOff val="0"/>
              <a:alphaOff val="0"/>
              <a:alpha val="90000"/>
            </a:schemeClr>
          </a:solidFill>
          <a:ln w="12700" cap="flat" cmpd="sng" algn="ctr">
            <a:solidFill>
              <a:schemeClr val="accent1">
                <a:tint val="40000"/>
                <a:hueOff val="0"/>
                <a:satOff val="0"/>
                <a:lumOff val="0"/>
                <a:alphaOff val="0"/>
                <a:alpha val="9000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/>
        </p:style>
        <p:txBody>
          <a:bodyPr spcFirstLastPara="0" vertOverflow="overflow" horzOverflow="overflow" vert="horz" wrap="square" lIns="176022" tIns="176022" rIns="234695" bIns="264031" numCol="1" spcCol="1268" rtlCol="0" fromWordArt="0" anchor="t" anchorCtr="0" forceAA="0" upright="0" compatLnSpc="0">
            <a:noAutofit/>
          </a:bodyPr>
          <a:lstStyle/>
          <a:p>
            <a:pPr marL="285750" lvl="1" indent="-285750" algn="l" defTabSz="19557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har char="•"/>
              <a:defRPr/>
            </a:pPr>
            <a:r>
              <a:rPr lang="fr-FR" sz="1500">
                <a:latin typeface="Arial"/>
                <a:ea typeface="Arial"/>
                <a:cs typeface="Arial"/>
              </a:rPr>
              <a:t>Protocole de sécurité</a:t>
            </a:r>
            <a:endParaRPr lang="fr-FR" sz="1500">
              <a:latin typeface="Arial"/>
              <a:cs typeface="Arial"/>
            </a:endParaRPr>
          </a:p>
          <a:p>
            <a:pPr marL="285750" lvl="1" indent="-285750" algn="l" defTabSz="19557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har char="•"/>
              <a:defRPr/>
            </a:pPr>
            <a:r>
              <a:rPr lang="fr-FR" sz="1500">
                <a:latin typeface="Arial"/>
                <a:ea typeface="Arial"/>
                <a:cs typeface="Arial"/>
              </a:rPr>
              <a:t>Accord avant publication de photos</a:t>
            </a:r>
            <a:endParaRPr lang="fr-FR" sz="1500">
              <a:latin typeface="Arial"/>
              <a:ea typeface="Arial"/>
              <a:cs typeface="Arial"/>
            </a:endParaRPr>
          </a:p>
          <a:p>
            <a:pPr marL="285750" lvl="1" indent="-285750" algn="l" defTabSz="19557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har char="•"/>
              <a:defRPr/>
            </a:pPr>
            <a:r>
              <a:rPr lang="fr-FR" sz="1500">
                <a:latin typeface="Arial"/>
                <a:ea typeface="Arial"/>
                <a:cs typeface="Arial"/>
              </a:rPr>
              <a:t>Ne pas communiquer sur les dates/heures des rdv</a:t>
            </a:r>
            <a:endParaRPr sz="1600">
              <a:latin typeface="Arial"/>
              <a:cs typeface="Arial"/>
            </a:endParaRPr>
          </a:p>
          <a:p>
            <a:pPr lvl="1" algn="l" defTabSz="19557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sz="1600">
              <a:latin typeface="Arial"/>
              <a:cs typeface="Arial"/>
            </a:endParaRPr>
          </a:p>
        </p:txBody>
      </p:sp>
      <p:sp modelId="{272D61BA-04CB-4953-B0A3-67B4B4F4ACB9}">
        <p:nvSpPr>
          <p:cNvPr id="219444833" name=""/>
          <p:cNvSpPr/>
          <p:nvPr/>
        </p:nvSpPr>
        <p:spPr bwMode="auto">
          <a:xfrm>
            <a:off x="3449596" y="3071316"/>
            <a:ext cx="2476498" cy="1932480"/>
          </a:xfrm>
          <a:prstGeom prst="rect">
            <a:avLst/>
          </a:prstGeom>
          <a:solidFill>
            <a:schemeClr val="accent1">
              <a:tint val="40000"/>
              <a:hueOff val="0"/>
              <a:satOff val="0"/>
              <a:lumOff val="0"/>
              <a:alphaOff val="0"/>
              <a:alpha val="90000"/>
            </a:schemeClr>
          </a:solidFill>
          <a:ln w="12700" cap="flat" cmpd="sng" algn="ctr">
            <a:solidFill>
              <a:schemeClr val="accent1">
                <a:tint val="40000"/>
                <a:hueOff val="0"/>
                <a:satOff val="0"/>
                <a:lumOff val="0"/>
                <a:alphaOff val="0"/>
                <a:alpha val="90000"/>
              </a:schemeClr>
            </a:solidFill>
            <a:prstDash val="solid"/>
            <a:miter lim="800000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/>
        </p:style>
        <p:txBody>
          <a:bodyPr spcFirstLastPara="0" vertOverflow="overflow" horzOverflow="overflow" vert="horz" wrap="square" lIns="176022" tIns="176022" rIns="234694" bIns="264030" numCol="1" spcCol="1267" rtlCol="0" fromWordArt="0" anchor="t" anchorCtr="0" forceAA="0" upright="0" compatLnSpc="0">
            <a:noAutofit/>
          </a:bodyPr>
          <a:lstStyle/>
          <a:p>
            <a:pPr marL="285750" lvl="1" indent="-285750" algn="l" defTabSz="19557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har char="•"/>
              <a:defRPr/>
            </a:pPr>
            <a:endParaRPr sz="1600">
              <a:latin typeface="Arial"/>
              <a:cs typeface="Arial"/>
            </a:endParaRPr>
          </a:p>
          <a:p>
            <a:pPr marL="285750" lvl="1" indent="-285750" algn="l" defTabSz="19557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har char="•"/>
              <a:defRPr/>
            </a:pPr>
            <a:r>
              <a:rPr lang="fr-FR" sz="16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Trouver le moment adéquat</a:t>
            </a:r>
            <a:endParaRPr lang="fr-FR" sz="1600">
              <a:latin typeface="Arial"/>
              <a:ea typeface="Arial"/>
              <a:cs typeface="Arial"/>
            </a:endParaRPr>
          </a:p>
          <a:p>
            <a:pPr marL="719050" lvl="1" indent="-261850" algn="l" defTabSz="1955799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/>
              <a:buChar char="•"/>
              <a:defRPr/>
            </a:pP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entagon 4"/>
          <p:cNvSpPr/>
          <p:nvPr/>
        </p:nvSpPr>
        <p:spPr bwMode="auto">
          <a:xfrm>
            <a:off x="663" y="328762"/>
            <a:ext cx="9303026" cy="768626"/>
          </a:xfrm>
          <a:prstGeom prst="homePlate">
            <a:avLst>
              <a:gd name="adj" fmla="val 50000"/>
            </a:avLst>
          </a:prstGeom>
          <a:gradFill>
            <a:gsLst>
              <a:gs pos="29000">
                <a:srgbClr val="C00000"/>
              </a:gs>
              <a:gs pos="98000">
                <a:srgbClr val="C00000"/>
              </a:gs>
            </a:gsLst>
            <a:lin ang="5400000" scaled="1"/>
          </a:gra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solidFill>
                <a:schemeClr val="accent5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-70002" y="-468630"/>
            <a:ext cx="8916822" cy="2456442"/>
          </a:xfrm>
        </p:spPr>
        <p:txBody>
          <a:bodyPr/>
          <a:lstStyle/>
          <a:p>
            <a:pPr>
              <a:defRPr/>
            </a:pPr>
            <a:r>
              <a:rPr sz="3600" b="1">
                <a:solidFill>
                  <a:schemeClr val="bg1"/>
                </a:solidFill>
              </a:rPr>
              <a:t>1. Définir les axes thématiques de la tournée</a:t>
            </a:r>
            <a:endParaRPr sz="360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 bwMode="auto">
          <a:xfrm>
            <a:off x="4872038" y="1387475"/>
            <a:ext cx="7319962" cy="5248275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>
              <a:solidFill>
                <a:srgbClr val="0070C0"/>
              </a:solidFill>
              <a:latin typeface="+mj-lt"/>
              <a:cs typeface="Calibri"/>
            </a:endParaRPr>
          </a:p>
          <a:p>
            <a:pPr marL="0" indent="0">
              <a:buNone/>
              <a:defRPr/>
            </a:pPr>
            <a:r>
              <a:rPr lang="fr-FR" sz="2200" b="1">
                <a:solidFill>
                  <a:schemeClr val="tx1"/>
                </a:solidFill>
                <a:latin typeface="+mj-lt"/>
                <a:cs typeface="Calibri"/>
              </a:rPr>
              <a:t>Les axes thématiques de la tournée de plaidoyer en Europe du réseau DEFI - avril 2024</a:t>
            </a:r>
            <a:endParaRPr lang="fr-FR" sz="2200" b="1">
              <a:solidFill>
                <a:schemeClr val="tx1"/>
              </a:solidFill>
              <a:latin typeface="Calibri Light"/>
              <a:cs typeface="Calibri"/>
            </a:endParaRPr>
          </a:p>
          <a:p>
            <a:pPr>
              <a:buClr>
                <a:schemeClr val="accent1"/>
              </a:buClr>
              <a:buSzPct val="110000"/>
              <a:buFont typeface="Arial"/>
              <a:buChar char="–"/>
              <a:defRPr/>
            </a:pPr>
            <a:r>
              <a:rPr lang="fr-FR" sz="2200" b="0">
                <a:solidFill>
                  <a:schemeClr val="tx1"/>
                </a:solidFill>
                <a:latin typeface="Calibri Light"/>
                <a:cs typeface="Calibri"/>
              </a:rPr>
              <a:t>L’accès aux financements pour les OSC de petite taille en Afrique centrale</a:t>
            </a:r>
            <a:endParaRPr sz="2200" b="0">
              <a:solidFill>
                <a:schemeClr val="tx1"/>
              </a:solidFill>
              <a:latin typeface="Calibri Light"/>
              <a:cs typeface="Calibri"/>
            </a:endParaRPr>
          </a:p>
          <a:p>
            <a:pPr>
              <a:buClr>
                <a:schemeClr val="accent1"/>
              </a:buClr>
              <a:buSzPct val="110000"/>
              <a:buFont typeface="Arial"/>
              <a:buChar char="–"/>
              <a:defRPr/>
            </a:pPr>
            <a:r>
              <a:rPr lang="fr-FR" sz="2200" b="0">
                <a:solidFill>
                  <a:schemeClr val="tx1"/>
                </a:solidFill>
                <a:latin typeface="Calibri Light"/>
                <a:cs typeface="Calibri"/>
              </a:rPr>
              <a:t>Les droits des femmes</a:t>
            </a:r>
            <a:endParaRPr sz="2200" b="0">
              <a:solidFill>
                <a:schemeClr val="tx1"/>
              </a:solidFill>
              <a:latin typeface="Calibri Light"/>
              <a:cs typeface="Calibri"/>
            </a:endParaRPr>
          </a:p>
          <a:p>
            <a:pPr>
              <a:buClr>
                <a:schemeClr val="accent1"/>
              </a:buClr>
              <a:buSzPct val="110000"/>
              <a:buFont typeface="Arial"/>
              <a:buChar char="–"/>
              <a:defRPr/>
            </a:pPr>
            <a:r>
              <a:rPr lang="fr-FR" sz="2200" b="0">
                <a:solidFill>
                  <a:schemeClr val="tx1"/>
                </a:solidFill>
                <a:latin typeface="Calibri Light"/>
                <a:cs typeface="Calibri"/>
              </a:rPr>
              <a:t>Les droits des minorités sexuelles et de genre</a:t>
            </a:r>
            <a:endParaRPr lang="fr-FR" b="1">
              <a:solidFill>
                <a:schemeClr val="tx1"/>
              </a:solidFill>
              <a:latin typeface="Calibri Light"/>
              <a:cs typeface="Calibri"/>
            </a:endParaRPr>
          </a:p>
          <a:p>
            <a:pPr marL="0" indent="0">
              <a:buNone/>
              <a:defRPr/>
            </a:pPr>
            <a:endParaRPr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endParaRPr>
              <a:solidFill>
                <a:schemeClr val="tx1"/>
              </a:solidFill>
              <a:latin typeface="+mj-lt"/>
              <a:cs typeface="Calibri"/>
            </a:endParaRPr>
          </a:p>
          <a:p>
            <a:pPr marL="0" indent="0">
              <a:buNone/>
              <a:defRPr/>
            </a:pPr>
            <a:endParaRPr>
              <a:solidFill>
                <a:schemeClr val="tx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 bwMode="auto">
          <a:xfrm>
            <a:off x="1066799" y="-617369"/>
            <a:ext cx="183636" cy="3661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endParaRPr/>
          </a:p>
        </p:txBody>
      </p:sp>
      <p:pic>
        <p:nvPicPr>
          <p:cNvPr id="6" name="object 6"/>
          <p:cNvPicPr/>
          <p:nvPr/>
        </p:nvPicPr>
        <p:blipFill>
          <a:blip r:embed="rId3"/>
          <a:srcRect l="0" t="-2862" r="77618" b="0"/>
          <a:stretch/>
        </p:blipFill>
        <p:spPr bwMode="auto">
          <a:xfrm>
            <a:off x="11515724" y="82153"/>
            <a:ext cx="690563" cy="617936"/>
          </a:xfrm>
          <a:prstGeom prst="rect">
            <a:avLst/>
          </a:prstGeom>
        </p:spPr>
      </p:pic>
      <p:sp>
        <p:nvSpPr>
          <p:cNvPr id="8" name="Striped Right Arrow 7"/>
          <p:cNvSpPr/>
          <p:nvPr/>
        </p:nvSpPr>
        <p:spPr bwMode="auto">
          <a:xfrm>
            <a:off x="5016499" y="5407607"/>
            <a:ext cx="1384300" cy="570933"/>
          </a:xfrm>
          <a:prstGeom prst="striped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9" name="TextBox 8"/>
          <p:cNvSpPr txBox="1"/>
          <p:nvPr/>
        </p:nvSpPr>
        <p:spPr bwMode="auto">
          <a:xfrm>
            <a:off x="6553199" y="5460022"/>
            <a:ext cx="5032798" cy="518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sz="2800" b="1">
                <a:solidFill>
                  <a:srgbClr val="C00000"/>
                </a:solidFill>
                <a:latin typeface="+mj-lt"/>
              </a:rPr>
              <a:t>Que voudrions-nous changer?</a:t>
            </a:r>
            <a:endParaRPr/>
          </a:p>
        </p:txBody>
      </p:sp>
      <p:sp>
        <p:nvSpPr>
          <p:cNvPr id="12" name="TextBox 11"/>
          <p:cNvSpPr txBox="1"/>
          <p:nvPr/>
        </p:nvSpPr>
        <p:spPr bwMode="auto">
          <a:xfrm>
            <a:off x="825842" y="2364404"/>
            <a:ext cx="3702644" cy="22863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800" b="1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Quels sont les sujets que l’on veut porter ? </a:t>
            </a:r>
            <a:endParaRPr sz="1800" b="1" i="0" u="none">
              <a:solidFill>
                <a:schemeClr val="bg1"/>
              </a:solidFill>
              <a:latin typeface="Arial"/>
              <a:ea typeface="Arial"/>
              <a:cs typeface="Arial"/>
            </a:endParaRPr>
          </a:p>
          <a:p>
            <a:pPr algn="ctr">
              <a:defRPr/>
            </a:pPr>
            <a:endParaRPr sz="1800" b="1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fr-FR" sz="1800" b="1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Arbitrer/choisir entre les différentes thématiques pré-identifiées pour ne pas diluer le message de plaidoyer en abordant de nombreux sujets</a:t>
            </a:r>
            <a:endParaRPr b="1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entagon 4"/>
          <p:cNvSpPr/>
          <p:nvPr/>
        </p:nvSpPr>
        <p:spPr bwMode="auto">
          <a:xfrm>
            <a:off x="663" y="328762"/>
            <a:ext cx="9303026" cy="768626"/>
          </a:xfrm>
          <a:prstGeom prst="homePlate">
            <a:avLst>
              <a:gd name="adj" fmla="val 50000"/>
            </a:avLst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solidFill>
                <a:schemeClr val="accent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246312" y="-477916"/>
            <a:ext cx="8840538" cy="2456442"/>
          </a:xfrm>
        </p:spPr>
        <p:txBody>
          <a:bodyPr/>
          <a:lstStyle/>
          <a:p>
            <a:pPr>
              <a:defRPr/>
            </a:pPr>
            <a:r>
              <a:rPr b="1">
                <a:solidFill>
                  <a:schemeClr val="bg1"/>
                </a:solidFill>
              </a:rPr>
              <a:t>2. Définir les objectifs de la tournée</a:t>
            </a:r>
            <a:endParaRPr/>
          </a:p>
        </p:txBody>
      </p:sp>
      <p:sp>
        <p:nvSpPr>
          <p:cNvPr id="4" name="TextBox 3"/>
          <p:cNvSpPr txBox="1"/>
          <p:nvPr/>
        </p:nvSpPr>
        <p:spPr bwMode="auto">
          <a:xfrm>
            <a:off x="1066799" y="-929639"/>
            <a:ext cx="183636" cy="3661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endParaRPr/>
          </a:p>
        </p:txBody>
      </p:sp>
      <p:pic>
        <p:nvPicPr>
          <p:cNvPr id="6" name="object 6"/>
          <p:cNvPicPr/>
          <p:nvPr/>
        </p:nvPicPr>
        <p:blipFill>
          <a:blip r:embed="rId3"/>
          <a:srcRect l="0" t="-2862" r="77618" b="0"/>
          <a:stretch/>
        </p:blipFill>
        <p:spPr bwMode="auto">
          <a:xfrm>
            <a:off x="11515724" y="82153"/>
            <a:ext cx="690563" cy="61793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 bwMode="auto">
          <a:xfrm>
            <a:off x="918375" y="2586312"/>
            <a:ext cx="3403963" cy="3661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885754603" name="TextBox 11"/>
          <p:cNvSpPr txBox="1"/>
          <p:nvPr/>
        </p:nvSpPr>
        <p:spPr bwMode="auto">
          <a:xfrm>
            <a:off x="764533" y="2413671"/>
            <a:ext cx="3765285" cy="22253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500" b="1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Prendre en compte les objectifs de plaidoyer de son projet, des problématiques locales et du contexte</a:t>
            </a:r>
            <a:endParaRPr sz="1500" b="1" i="0" u="none">
              <a:solidFill>
                <a:schemeClr val="bg1"/>
              </a:solidFill>
              <a:latin typeface="Arial"/>
              <a:ea typeface="Arial"/>
              <a:cs typeface="Arial"/>
            </a:endParaRPr>
          </a:p>
          <a:p>
            <a:pPr algn="ctr">
              <a:defRPr/>
            </a:pPr>
            <a:endParaRPr sz="1000" b="1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fr-FR" sz="1500" b="1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Prioriser selon le degré d’urgence de la problématique</a:t>
            </a:r>
            <a:endParaRPr sz="1600" b="1" i="0" u="none">
              <a:solidFill>
                <a:schemeClr val="bg1"/>
              </a:solidFill>
              <a:latin typeface="Arial"/>
              <a:ea typeface="Arial"/>
              <a:cs typeface="Arial"/>
            </a:endParaRPr>
          </a:p>
          <a:p>
            <a:pPr algn="ctr">
              <a:defRPr/>
            </a:pPr>
            <a:endParaRPr sz="1000" b="1" i="0" u="none">
              <a:solidFill>
                <a:schemeClr val="bg1"/>
              </a:solidFill>
              <a:latin typeface="Arial"/>
              <a:ea typeface="Arial"/>
              <a:cs typeface="Arial"/>
            </a:endParaRPr>
          </a:p>
          <a:p>
            <a:pPr algn="ctr">
              <a:defRPr/>
            </a:pPr>
            <a:r>
              <a:rPr lang="fr-FR" sz="1500" b="1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Utiliser</a:t>
            </a:r>
            <a:r>
              <a:rPr lang="fr-FR" sz="1500" b="1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 la méthode SMART </a:t>
            </a:r>
            <a:r>
              <a:rPr lang="fr-FR" sz="1500" b="1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: objectifs spécifiques, mesurables, atteignables, réalistes, temporellement définis</a:t>
            </a:r>
            <a:endParaRPr sz="1500" b="1" i="0" u="none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581497994" name="Content Placeholder 2"/>
          <p:cNvSpPr>
            <a:spLocks noGrp="1"/>
          </p:cNvSpPr>
          <p:nvPr/>
        </p:nvSpPr>
        <p:spPr bwMode="auto">
          <a:xfrm flipH="0" flipV="0">
            <a:off x="4652175" y="1387474"/>
            <a:ext cx="7272177" cy="5248274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85000" lnSpcReduction="3000"/>
          </a:bodyPr>
          <a:lstStyle>
            <a:lvl1pPr marL="228600" indent="-228600" algn="l" defTabSz="914400">
              <a:lnSpc>
                <a:spcPct val="120000"/>
              </a:lnSpc>
              <a:spcBef>
                <a:spcPts val="999"/>
              </a:spcBef>
              <a:buClr>
                <a:schemeClr val="accent1"/>
              </a:buClr>
              <a:buSzPct val="110000"/>
              <a:buFont typeface="Wingdings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9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fr-FR" sz="2000" b="1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Les objectifs de la tournée de plaidoyer du réseau DEFI – avril 2024 : </a:t>
            </a:r>
            <a:endParaRPr lang="fr-FR" sz="1800" b="1" i="0" u="none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r>
              <a:rPr lang="fr-FR" sz="18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Rendre visibles les </a:t>
            </a:r>
            <a:r>
              <a:rPr lang="fr-FR" sz="1800" b="1" i="0" u="none">
                <a:solidFill>
                  <a:srgbClr val="00B1EB"/>
                </a:solidFill>
                <a:latin typeface="Arial"/>
                <a:ea typeface="Arial"/>
                <a:cs typeface="Arial"/>
              </a:rPr>
              <a:t>difficultés d’accès aux financements pour les OSC de petite taille en Afrique centrale </a:t>
            </a:r>
            <a:r>
              <a:rPr lang="fr-FR" sz="18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et appeler à un allègement des procédures d’accès aux financements ainsi qu’à la création de financements intermédiaires et de financements structurels dédiés au renforcement des capacités.</a:t>
            </a:r>
            <a:endParaRPr lang="fr-FR" sz="1800"/>
          </a:p>
          <a:p>
            <a:pPr>
              <a:defRPr/>
            </a:pPr>
            <a:r>
              <a:rPr lang="fr-FR" sz="18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Sensibiliser à la </a:t>
            </a:r>
            <a:r>
              <a:rPr lang="fr-FR" sz="1800" b="1" i="0" u="none">
                <a:solidFill>
                  <a:srgbClr val="00B1EB"/>
                </a:solidFill>
                <a:latin typeface="Arial"/>
                <a:ea typeface="Arial"/>
                <a:cs typeface="Arial"/>
              </a:rPr>
              <a:t>situation des droits des femmes </a:t>
            </a:r>
            <a:r>
              <a:rPr lang="fr-FR" sz="18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en Afrique centrale, aux inégalités femmes/hommes et à la lutte contre les violences basées sur le genre (VBG) ; encourager la prise en compte du genre dans les projets financés par les bailleurs de fonds ; promouvoir le respect des engagements internationaux et le développement de législations nationales en faveur des droits des femmes auprès des organisations internationales.</a:t>
            </a:r>
            <a:endParaRPr lang="fr-FR" sz="1800" b="0" i="0" u="none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r>
              <a:rPr lang="fr-FR" sz="18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Sensibiliser à la </a:t>
            </a:r>
            <a:r>
              <a:rPr lang="fr-FR" sz="1800" b="1" i="0" u="none">
                <a:solidFill>
                  <a:srgbClr val="00B1EB"/>
                </a:solidFill>
                <a:latin typeface="Arial"/>
                <a:ea typeface="Arial"/>
                <a:cs typeface="Arial"/>
              </a:rPr>
              <a:t>situation des minorités sexuelles et de genre (MSG) </a:t>
            </a:r>
            <a:r>
              <a:rPr lang="fr-FR" sz="18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en Afrique centrale, aux discriminations qu’iels subissent au niveau local et aux manquements de la législation nationale ; appeler à une meilleure prise en compte des MSG par les bailleurs de fonds, au respect des engagements internationaux et à l’encouragement de législations nationales favorables aux MSG</a:t>
            </a:r>
            <a:r>
              <a:rPr lang="fr-FR" sz="18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. </a:t>
            </a:r>
            <a:endParaRPr sz="18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09849399" name="Pentagon 4"/>
          <p:cNvSpPr/>
          <p:nvPr/>
        </p:nvSpPr>
        <p:spPr bwMode="auto">
          <a:xfrm>
            <a:off x="662" y="328761"/>
            <a:ext cx="9303025" cy="768625"/>
          </a:xfrm>
          <a:prstGeom prst="homePlate">
            <a:avLst>
              <a:gd name="adj" fmla="val 50000"/>
            </a:avLst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solidFill>
                <a:schemeClr val="accent6"/>
              </a:solidFill>
            </a:endParaRPr>
          </a:p>
        </p:txBody>
      </p:sp>
      <p:sp>
        <p:nvSpPr>
          <p:cNvPr id="1135784529" name="Title 1"/>
          <p:cNvSpPr>
            <a:spLocks noGrp="1"/>
          </p:cNvSpPr>
          <p:nvPr>
            <p:ph type="title"/>
          </p:nvPr>
        </p:nvSpPr>
        <p:spPr bwMode="auto">
          <a:xfrm>
            <a:off x="246312" y="-477916"/>
            <a:ext cx="8840538" cy="2456442"/>
          </a:xfrm>
        </p:spPr>
        <p:txBody>
          <a:bodyPr/>
          <a:lstStyle/>
          <a:p>
            <a:pPr algn="l">
              <a:defRPr/>
            </a:pPr>
            <a:r>
              <a:rPr sz="3600" b="1">
                <a:solidFill>
                  <a:schemeClr val="bg1"/>
                </a:solidFill>
              </a:rPr>
              <a:t>3. Identifier et contacter les cibles de plaidoyer</a:t>
            </a:r>
            <a:endParaRPr sz="3600"/>
          </a:p>
        </p:txBody>
      </p:sp>
      <p:sp>
        <p:nvSpPr>
          <p:cNvPr id="208042465" name="TextBox 3"/>
          <p:cNvSpPr txBox="1"/>
          <p:nvPr/>
        </p:nvSpPr>
        <p:spPr bwMode="auto">
          <a:xfrm>
            <a:off x="1066798" y="-929638"/>
            <a:ext cx="183636" cy="3661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endParaRPr/>
          </a:p>
        </p:txBody>
      </p:sp>
      <p:pic>
        <p:nvPicPr>
          <p:cNvPr id="1127298584" name="object 6"/>
          <p:cNvPicPr/>
          <p:nvPr/>
        </p:nvPicPr>
        <p:blipFill>
          <a:blip r:embed="rId3"/>
          <a:srcRect l="0" t="-2862" r="77618" b="0"/>
          <a:stretch/>
        </p:blipFill>
        <p:spPr bwMode="auto">
          <a:xfrm>
            <a:off x="11515722" y="82152"/>
            <a:ext cx="690562" cy="617935"/>
          </a:xfrm>
          <a:prstGeom prst="rect">
            <a:avLst/>
          </a:prstGeom>
        </p:spPr>
      </p:pic>
      <p:sp>
        <p:nvSpPr>
          <p:cNvPr id="385475804" name="TextBox 6"/>
          <p:cNvSpPr txBox="1"/>
          <p:nvPr/>
        </p:nvSpPr>
        <p:spPr bwMode="auto">
          <a:xfrm>
            <a:off x="918374" y="2586312"/>
            <a:ext cx="3403962" cy="36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315080597" name=""/>
          <p:cNvSpPr txBox="1"/>
          <p:nvPr/>
        </p:nvSpPr>
        <p:spPr bwMode="auto">
          <a:xfrm flipH="0" flipV="0">
            <a:off x="963783" y="1746197"/>
            <a:ext cx="3313145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lang="fr-FR" b="1">
                <a:solidFill>
                  <a:schemeClr val="bg1"/>
                </a:solidFill>
                <a:latin typeface="Arial"/>
                <a:ea typeface="Arial"/>
                <a:cs typeface="Arial"/>
              </a:rPr>
              <a:t>Définir les parties prenantes</a:t>
            </a:r>
            <a:endParaRPr/>
          </a:p>
        </p:txBody>
      </p:sp>
      <p:sp>
        <p:nvSpPr>
          <p:cNvPr id="1814902253" name="TextBox 11"/>
          <p:cNvSpPr txBox="1"/>
          <p:nvPr/>
        </p:nvSpPr>
        <p:spPr bwMode="auto">
          <a:xfrm flipH="0" flipV="0">
            <a:off x="764531" y="2697300"/>
            <a:ext cx="3771045" cy="1463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800" b="0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Etablir une liste des</a:t>
            </a:r>
            <a:r>
              <a:rPr lang="fr-FR" sz="1800" b="1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 </a:t>
            </a:r>
            <a:r>
              <a:rPr lang="fr-FR" sz="1800" b="1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parties prenantes</a:t>
            </a:r>
            <a:r>
              <a:rPr lang="fr-FR" sz="1800" b="0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, c'est-à-dire des institutions, organisations, personnes physiques ayant un intérêt relatif à la problématique</a:t>
            </a:r>
            <a:endParaRPr sz="1800" b="0" i="0" u="none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210760447" name="Content Placeholder 2"/>
          <p:cNvSpPr>
            <a:spLocks noGrp="1"/>
          </p:cNvSpPr>
          <p:nvPr/>
        </p:nvSpPr>
        <p:spPr bwMode="auto">
          <a:xfrm flipH="0" flipV="0">
            <a:off x="4652174" y="1387474"/>
            <a:ext cx="7272176" cy="5248274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>
            <a:lvl1pPr marL="228600" indent="-228600" algn="l" defTabSz="914400">
              <a:lnSpc>
                <a:spcPct val="120000"/>
              </a:lnSpc>
              <a:spcBef>
                <a:spcPts val="999"/>
              </a:spcBef>
              <a:buClr>
                <a:schemeClr val="accent1"/>
              </a:buClr>
              <a:buSzPct val="110000"/>
              <a:buFont typeface="Wingdings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9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fr-FR" sz="1600" b="1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Les catégories d’acteurs.rices : </a:t>
            </a:r>
            <a:endParaRPr lang="fr-FR" sz="1600" b="1" i="0" u="none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r>
              <a:rPr lang="fr-FR" sz="1400" b="0" i="0" u="none">
                <a:solidFill>
                  <a:srgbClr val="3D85C6"/>
                </a:solidFill>
                <a:latin typeface="Arial"/>
                <a:ea typeface="Arial"/>
                <a:cs typeface="Arial"/>
              </a:rPr>
              <a:t>Directs</a:t>
            </a:r>
            <a:r>
              <a:rPr lang="fr-FR"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 : c'est-à-dire ayant un rôle formel dans la prise de décision relative à la problématique</a:t>
            </a:r>
            <a:endParaRPr lang="fr-FR" sz="1400"/>
          </a:p>
          <a:p>
            <a:pPr>
              <a:defRPr/>
            </a:pPr>
            <a:r>
              <a:rPr lang="fr-FR" sz="1400" b="0" i="0" u="none">
                <a:solidFill>
                  <a:srgbClr val="3D85C6"/>
                </a:solidFill>
                <a:latin typeface="Arial"/>
                <a:ea typeface="Arial"/>
                <a:cs typeface="Arial"/>
              </a:rPr>
              <a:t>Indirects</a:t>
            </a:r>
            <a:r>
              <a:rPr lang="fr-FR"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 : c'est-à-dire pouvant contribuer de manière indirecte, notamment par l’influence, la pression, le conseil ou l’information, à la prise de décision</a:t>
            </a:r>
            <a:endParaRPr lang="fr-FR" sz="1400"/>
          </a:p>
          <a:p>
            <a:pPr>
              <a:defRPr/>
            </a:pPr>
            <a:r>
              <a:rPr lang="fr-FR" sz="1400" b="0" i="0" u="none">
                <a:solidFill>
                  <a:srgbClr val="3D85C6"/>
                </a:solidFill>
                <a:latin typeface="Arial"/>
                <a:ea typeface="Arial"/>
                <a:cs typeface="Arial"/>
              </a:rPr>
              <a:t>Formels</a:t>
            </a:r>
            <a:r>
              <a:rPr lang="fr-FR"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 : c'est-à-dire membres des mécanismes de décisions relatifs</a:t>
            </a:r>
            <a:endParaRPr lang="fr-FR" sz="1400"/>
          </a:p>
          <a:p>
            <a:pPr>
              <a:defRPr/>
            </a:pPr>
            <a:r>
              <a:rPr lang="fr-FR" sz="1400" b="0" i="0" u="none">
                <a:solidFill>
                  <a:srgbClr val="3D85C6"/>
                </a:solidFill>
                <a:latin typeface="Arial"/>
                <a:ea typeface="Arial"/>
                <a:cs typeface="Arial"/>
              </a:rPr>
              <a:t>Informels</a:t>
            </a:r>
            <a:r>
              <a:rPr lang="fr-FR" sz="1400" b="0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 : c'est-à-dire exerçant de facto un pouvoir bien que en dehors des mécanismes de décisions relatifs, par exemple les pouvoirs religieux</a:t>
            </a:r>
            <a:endParaRPr lang="fr-FR" sz="1400"/>
          </a:p>
          <a:p>
            <a:pPr>
              <a:defRPr/>
            </a:pPr>
            <a:r>
              <a:rPr lang="fr-FR" sz="1400" b="0" i="0" u="none">
                <a:solidFill>
                  <a:srgbClr val="3D85C6"/>
                </a:solidFill>
                <a:latin typeface="Arial"/>
                <a:ea typeface="Arial"/>
                <a:cs typeface="Arial"/>
              </a:rPr>
              <a:t>Décideurs et influenceurs</a:t>
            </a:r>
            <a:endParaRPr lang="fr-FR" sz="1400" b="0" i="0" u="none">
              <a:solidFill>
                <a:srgbClr val="3D85C6"/>
              </a:solidFill>
              <a:latin typeface="Arial"/>
              <a:ea typeface="Arial"/>
              <a:cs typeface="Arial"/>
            </a:endParaRPr>
          </a:p>
          <a:p>
            <a:pPr marL="0" indent="0">
              <a:buClr>
                <a:schemeClr val="accent1"/>
              </a:buClr>
              <a:buSzPct val="110000"/>
              <a:buFont typeface="Wingdings"/>
              <a:buNone/>
              <a:defRPr/>
            </a:pPr>
            <a:r>
              <a:rPr lang="fr-FR" sz="16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Une tournée de plaidoyer peut en général s’adresser à </a:t>
            </a:r>
            <a:r>
              <a:rPr lang="fr-FR" sz="1600" b="1" i="0" u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3 types de publics</a:t>
            </a:r>
            <a:r>
              <a:rPr lang="fr-FR" sz="1600" b="1" i="0" u="none">
                <a:solidFill>
                  <a:srgbClr val="000000"/>
                </a:solidFill>
                <a:latin typeface="Arial"/>
                <a:ea typeface="Arial"/>
                <a:cs typeface="Arial"/>
              </a:rPr>
              <a:t> :</a:t>
            </a:r>
            <a:endParaRPr lang="fr-FR" sz="1400"/>
          </a:p>
          <a:p>
            <a:pPr>
              <a:defRPr/>
            </a:pPr>
            <a:r>
              <a:rPr lang="fr-FR" sz="1400" b="0" i="0" u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Décideurs /responsables politiques / faiseurs d’opinions</a:t>
            </a:r>
            <a:endParaRPr lang="fr-FR" sz="1400"/>
          </a:p>
          <a:p>
            <a:pPr>
              <a:defRPr/>
            </a:pPr>
            <a:r>
              <a:rPr lang="fr-FR" sz="1400" b="0" i="0" u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Groupes / organisations intéressés par la problématique </a:t>
            </a:r>
            <a:endParaRPr lang="fr-FR" sz="1400" b="0" i="0" u="none">
              <a:solidFill>
                <a:srgbClr val="0070C0"/>
              </a:solidFill>
              <a:latin typeface="Arial"/>
              <a:ea typeface="Arial"/>
              <a:cs typeface="Arial"/>
            </a:endParaRPr>
          </a:p>
          <a:p>
            <a:pPr>
              <a:defRPr/>
            </a:pPr>
            <a:r>
              <a:rPr lang="fr-FR" sz="1400" b="0" i="0" u="none">
                <a:solidFill>
                  <a:srgbClr val="0070C0"/>
                </a:solidFill>
                <a:latin typeface="Arial"/>
                <a:ea typeface="Arial"/>
                <a:cs typeface="Arial"/>
              </a:rPr>
              <a:t>Grand public / opinion publique </a:t>
            </a:r>
            <a:endParaRPr lang="fr-FR" sz="1400"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14857925" name="Pentagon 4"/>
          <p:cNvSpPr/>
          <p:nvPr/>
        </p:nvSpPr>
        <p:spPr bwMode="auto">
          <a:xfrm>
            <a:off x="662" y="328761"/>
            <a:ext cx="9303025" cy="768625"/>
          </a:xfrm>
          <a:prstGeom prst="homePlate">
            <a:avLst>
              <a:gd name="adj" fmla="val 50000"/>
            </a:avLst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>
              <a:solidFill>
                <a:schemeClr val="accent6"/>
              </a:solidFill>
            </a:endParaRPr>
          </a:p>
        </p:txBody>
      </p:sp>
      <p:sp>
        <p:nvSpPr>
          <p:cNvPr id="271418865" name="Title 1"/>
          <p:cNvSpPr>
            <a:spLocks noGrp="1"/>
          </p:cNvSpPr>
          <p:nvPr>
            <p:ph type="title"/>
          </p:nvPr>
        </p:nvSpPr>
        <p:spPr bwMode="auto">
          <a:xfrm>
            <a:off x="246312" y="-477916"/>
            <a:ext cx="8840538" cy="2456442"/>
          </a:xfrm>
        </p:spPr>
        <p:txBody>
          <a:bodyPr/>
          <a:lstStyle/>
          <a:p>
            <a:pPr algn="l">
              <a:defRPr/>
            </a:pPr>
            <a:r>
              <a:rPr sz="3600" b="1">
                <a:solidFill>
                  <a:schemeClr val="bg1"/>
                </a:solidFill>
              </a:rPr>
              <a:t>3. Identifier et contacter les cibles de plaidoyer</a:t>
            </a:r>
            <a:endParaRPr sz="3600"/>
          </a:p>
        </p:txBody>
      </p:sp>
      <p:sp>
        <p:nvSpPr>
          <p:cNvPr id="976755318" name="TextBox 3"/>
          <p:cNvSpPr txBox="1"/>
          <p:nvPr/>
        </p:nvSpPr>
        <p:spPr bwMode="auto">
          <a:xfrm>
            <a:off x="1066798" y="-929638"/>
            <a:ext cx="183636" cy="3661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endParaRPr/>
          </a:p>
        </p:txBody>
      </p:sp>
      <p:pic>
        <p:nvPicPr>
          <p:cNvPr id="1861298272" name="object 6"/>
          <p:cNvPicPr/>
          <p:nvPr/>
        </p:nvPicPr>
        <p:blipFill>
          <a:blip r:embed="rId3"/>
          <a:srcRect l="0" t="-2862" r="77618" b="0"/>
          <a:stretch/>
        </p:blipFill>
        <p:spPr bwMode="auto">
          <a:xfrm>
            <a:off x="11515722" y="82152"/>
            <a:ext cx="690562" cy="617935"/>
          </a:xfrm>
          <a:prstGeom prst="rect">
            <a:avLst/>
          </a:prstGeom>
        </p:spPr>
      </p:pic>
      <p:sp>
        <p:nvSpPr>
          <p:cNvPr id="2076660774" name="TextBox 6"/>
          <p:cNvSpPr txBox="1"/>
          <p:nvPr/>
        </p:nvSpPr>
        <p:spPr bwMode="auto">
          <a:xfrm>
            <a:off x="918374" y="2586312"/>
            <a:ext cx="3403962" cy="366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/>
          </a:p>
        </p:txBody>
      </p:sp>
      <p:sp>
        <p:nvSpPr>
          <p:cNvPr id="860938761" name=""/>
          <p:cNvSpPr txBox="1"/>
          <p:nvPr/>
        </p:nvSpPr>
        <p:spPr bwMode="auto">
          <a:xfrm flipH="0" flipV="0">
            <a:off x="963783" y="1746197"/>
            <a:ext cx="3313145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 algn="ctr">
              <a:defRPr/>
            </a:pPr>
            <a:r>
              <a:rPr lang="fr-FR" b="1">
                <a:solidFill>
                  <a:schemeClr val="bg1"/>
                </a:solidFill>
                <a:latin typeface="Arial"/>
                <a:ea typeface="Arial"/>
                <a:cs typeface="Arial"/>
              </a:rPr>
              <a:t>Définir les parties prenantes</a:t>
            </a:r>
            <a:endParaRPr/>
          </a:p>
        </p:txBody>
      </p:sp>
      <p:sp>
        <p:nvSpPr>
          <p:cNvPr id="902167491" name="TextBox 11"/>
          <p:cNvSpPr txBox="1"/>
          <p:nvPr/>
        </p:nvSpPr>
        <p:spPr bwMode="auto">
          <a:xfrm flipH="0" flipV="0">
            <a:off x="764531" y="2483807"/>
            <a:ext cx="3775725" cy="21949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FR" sz="1800" b="0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Cette liste émerge : </a:t>
            </a:r>
            <a:endParaRPr lang="fr-FR" sz="1800" b="0" i="0" u="none">
              <a:solidFill>
                <a:schemeClr val="bg1"/>
              </a:solidFill>
              <a:latin typeface="Arial"/>
              <a:ea typeface="Arial"/>
              <a:cs typeface="Arial"/>
            </a:endParaRPr>
          </a:p>
          <a:p>
            <a:pPr algn="ctr">
              <a:defRPr/>
            </a:pPr>
            <a:endParaRPr sz="100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fr-FR" sz="1800" b="0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En fonction des ressources et contacts</a:t>
            </a:r>
            <a:endParaRPr lang="fr-FR" sz="1800" b="0" i="0" u="none">
              <a:solidFill>
                <a:schemeClr val="bg1"/>
              </a:solidFill>
              <a:latin typeface="Arial"/>
              <a:ea typeface="Arial"/>
              <a:cs typeface="Arial"/>
            </a:endParaRPr>
          </a:p>
          <a:p>
            <a:pPr algn="ctr">
              <a:defRPr/>
            </a:pPr>
            <a:endParaRPr sz="100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fr-FR" sz="1800" b="0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En fonction des objectifs</a:t>
            </a:r>
            <a:endParaRPr lang="fr-FR" sz="1800" b="0" i="0" u="none">
              <a:solidFill>
                <a:schemeClr val="bg1"/>
              </a:solidFill>
              <a:latin typeface="Arial"/>
              <a:ea typeface="Arial"/>
              <a:cs typeface="Arial"/>
            </a:endParaRPr>
          </a:p>
          <a:p>
            <a:pPr algn="ctr">
              <a:defRPr/>
            </a:pPr>
            <a:endParaRPr sz="1000">
              <a:solidFill>
                <a:schemeClr val="bg1"/>
              </a:solidFill>
            </a:endParaRPr>
          </a:p>
          <a:p>
            <a:pPr algn="ctr">
              <a:defRPr/>
            </a:pPr>
            <a:r>
              <a:rPr lang="fr-FR" sz="1800" b="0" i="0" u="none">
                <a:solidFill>
                  <a:schemeClr val="bg1"/>
                </a:solidFill>
                <a:latin typeface="Arial"/>
                <a:ea typeface="Arial"/>
                <a:cs typeface="Arial"/>
              </a:rPr>
              <a:t>En fonction du degré d’influence et de pertinence des cibles</a:t>
            </a:r>
            <a:endParaRPr sz="1800" b="0" i="0" u="none"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4250802" name="Content Placeholder 2"/>
          <p:cNvSpPr>
            <a:spLocks noGrp="1"/>
          </p:cNvSpPr>
          <p:nvPr/>
        </p:nvSpPr>
        <p:spPr bwMode="auto">
          <a:xfrm flipH="0" flipV="0">
            <a:off x="4652174" y="1387474"/>
            <a:ext cx="7272176" cy="5248274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/>
          </a:bodyPr>
          <a:lstStyle>
            <a:lvl1pPr marL="228600" indent="-228600" algn="l" defTabSz="914400">
              <a:lnSpc>
                <a:spcPct val="120000"/>
              </a:lnSpc>
              <a:spcBef>
                <a:spcPts val="999"/>
              </a:spcBef>
              <a:buClr>
                <a:schemeClr val="accent1"/>
              </a:buClr>
              <a:buSzPct val="110000"/>
              <a:buFont typeface="Wingdings"/>
              <a:buChar char="§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99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120000"/>
              </a:lnSpc>
              <a:spcBef>
                <a:spcPts val="499"/>
              </a:spcBef>
              <a:buClr>
                <a:schemeClr val="accent1"/>
              </a:buClr>
              <a:buSzPct val="110000"/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fr-FR" sz="1600" b="1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Les cibles identifiées pour la tournée de plaidoyer du réseau DEFI – avril 2024</a:t>
            </a:r>
            <a:endParaRPr lang="fr-FR" sz="1600" b="1" i="0" u="none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buClr>
                <a:schemeClr val="accent1"/>
              </a:buClr>
              <a:buSzPct val="110000"/>
              <a:buFont typeface="Arial"/>
              <a:buChar char="•"/>
              <a:defRPr/>
            </a:pPr>
            <a:r>
              <a:rPr lang="fr-FR" sz="1600" b="0" i="0" u="none">
                <a:solidFill>
                  <a:schemeClr val="accent1"/>
                </a:solidFill>
                <a:latin typeface="Arial"/>
                <a:ea typeface="Arial"/>
                <a:cs typeface="Arial"/>
              </a:rPr>
              <a:t>Paris </a:t>
            </a:r>
            <a:r>
              <a:rPr lang="fr-FR" sz="16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: </a:t>
            </a:r>
            <a:r>
              <a:rPr lang="fr-FR" sz="16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Agence française de développement ; </a:t>
            </a:r>
            <a:r>
              <a:rPr lang="fr-FR" sz="16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Fondation de France et fondations abritées ; </a:t>
            </a:r>
            <a:r>
              <a:rPr lang="fr-FR" sz="16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Rédacteur.rice.s pays du ministère de l’Europe et des Affaires étrangères ; </a:t>
            </a:r>
            <a:r>
              <a:rPr lang="fr-FR" sz="16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Ambassadeur français pour les droits des personnes LGBTQIA+ ; </a:t>
            </a:r>
            <a:r>
              <a:rPr lang="fr-FR" sz="16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Parlementaires ; ONG partenaires (Equipop et Egides) ;</a:t>
            </a:r>
            <a:endParaRPr lang="fr-FR" sz="1600" b="0" i="0" u="none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buClr>
                <a:schemeClr val="accent1"/>
              </a:buClr>
              <a:buSzPct val="110000"/>
              <a:buFont typeface="Arial"/>
              <a:buChar char="•"/>
              <a:defRPr/>
            </a:pPr>
            <a:r>
              <a:rPr lang="fr-FR" sz="1600" b="0" i="0" u="none">
                <a:solidFill>
                  <a:schemeClr val="accent1"/>
                </a:solidFill>
                <a:latin typeface="Arial"/>
                <a:ea typeface="Arial"/>
                <a:cs typeface="Arial"/>
              </a:rPr>
              <a:t>Lyon :</a:t>
            </a:r>
            <a:r>
              <a:rPr lang="fr-FR" sz="16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 équipe d’Agir ensemble ; Ville de Lyon ; événement de sensibilisation à destination du grand public ; événement de plaidoy’art</a:t>
            </a:r>
            <a:endParaRPr lang="fr-FR" sz="1600" b="0" i="0" u="none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>
              <a:buClr>
                <a:schemeClr val="accent1"/>
              </a:buClr>
              <a:buSzPct val="110000"/>
              <a:buFont typeface="Arial"/>
              <a:buChar char="•"/>
              <a:defRPr/>
            </a:pPr>
            <a:r>
              <a:rPr lang="fr-FR" sz="1600" b="0" i="0" u="none">
                <a:solidFill>
                  <a:schemeClr val="accent1"/>
                </a:solidFill>
                <a:latin typeface="Arial"/>
                <a:ea typeface="Arial"/>
                <a:cs typeface="Arial"/>
              </a:rPr>
              <a:t>Genève : </a:t>
            </a:r>
            <a:r>
              <a:rPr lang="fr-FR" sz="1600" b="0" i="0" u="none">
                <a:solidFill>
                  <a:schemeClr val="tx1"/>
                </a:solidFill>
                <a:latin typeface="Arial"/>
                <a:ea typeface="Arial"/>
                <a:cs typeface="Arial"/>
              </a:rPr>
              <a:t>Rapporteur.rice.s spéciaux des Nations Unies pour les droits des femmes et des minorités sexuelles et de genre </a:t>
            </a:r>
            <a:endParaRPr lang="fr-FR" sz="1600" b="0" i="0" u="none">
              <a:solidFill>
                <a:schemeClr val="tx1"/>
              </a:solidFill>
              <a:latin typeface="Arial"/>
              <a:ea typeface="Arial"/>
              <a:cs typeface="Arial"/>
            </a:endParaRPr>
          </a:p>
          <a:p>
            <a:pPr marL="0" indent="0">
              <a:buNone/>
              <a:defRPr/>
            </a:pPr>
            <a:endParaRPr lang="fr-FR" sz="1600" b="1" i="0" u="none">
              <a:solidFill>
                <a:schemeClr val="tx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391103549" name="Striped Right Arrow 7"/>
          <p:cNvSpPr/>
          <p:nvPr/>
        </p:nvSpPr>
        <p:spPr bwMode="auto">
          <a:xfrm>
            <a:off x="5016499" y="5407607"/>
            <a:ext cx="1384299" cy="570933"/>
          </a:xfrm>
          <a:prstGeom prst="striped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/>
          </a:p>
        </p:txBody>
      </p:sp>
      <p:sp>
        <p:nvSpPr>
          <p:cNvPr id="741133882" name=""/>
          <p:cNvSpPr txBox="1"/>
          <p:nvPr/>
        </p:nvSpPr>
        <p:spPr bwMode="auto">
          <a:xfrm flipH="0" flipV="0">
            <a:off x="6685602" y="5235693"/>
            <a:ext cx="4718272" cy="100619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spAutoFit/>
          </a:bodyPr>
          <a:p>
            <a:pPr>
              <a:defRPr/>
            </a:pPr>
            <a:r>
              <a:rPr lang="fr-FR" sz="2000">
                <a:solidFill>
                  <a:srgbClr val="C00000"/>
                </a:solidFill>
                <a:latin typeface="Arial"/>
                <a:ea typeface="Arial"/>
                <a:cs typeface="Arial"/>
              </a:rPr>
              <a:t>Il est préférable de rencontrer peu de cibles lors des rendez-vous plutôt que de multiplier les interlocuteurs</a:t>
            </a:r>
            <a:endParaRPr lang="fr-FR" sz="2000"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xmlns:p14="http://schemas.microsoft.com/office/powerpoint/2010/main" Requires="p159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10B6F4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Atlas">
      <a:majorFont>
        <a:latin typeface="Calibri Light"/>
        <a:ea typeface="Arial"/>
        <a:cs typeface="Arial"/>
      </a:majorFont>
      <a:minorFont>
        <a:latin typeface="Rockwell"/>
        <a:ea typeface="Arial"/>
        <a:cs typeface="Arial"/>
      </a:minorFont>
    </a:fontScheme>
    <a:fmtScheme name="Atlas">
      <a:fillStyleLst>
        <a:solidFill>
          <a:schemeClr val="phClr"/>
        </a:solidFill>
        <a:gradFill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/>
        </a:solidFill>
        <a:gradFill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/>
        </a:gradFill>
      </a:bgFillStyleLst>
    </a:fmtScheme>
  </a:themeElements>
  <a:objectDefaults/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{60F7F699-352E-E642-8186-1AB94B9B4E73}tf16401369</Template>
  <TotalTime>0</TotalTime>
  <Words>0</Words>
  <Application>onlyoffice/8.0.1.31</Application>
  <DocSecurity>0</DocSecurity>
  <PresentationFormat>Widescreen</PresentationFormat>
  <Paragraphs>0</Paragraphs>
  <Slides>21</Slides>
  <Notes>21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manon.civel@outlook.com</dc:creator>
  <cp:keywords/>
  <dc:description/>
  <dc:identifier/>
  <dc:language/>
  <cp:lastModifiedBy>Camille FABRE</cp:lastModifiedBy>
  <cp:revision>106</cp:revision>
  <dcterms:created xsi:type="dcterms:W3CDTF">2022-08-07T20:00:17Z</dcterms:created>
  <dcterms:modified xsi:type="dcterms:W3CDTF">2024-03-28T12:04:07Z</dcterms:modified>
  <cp:category/>
  <cp:contentStatus/>
  <cp:version/>
</cp:coreProperties>
</file>